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646" r:id="rId2"/>
    <p:sldId id="698" r:id="rId3"/>
    <p:sldId id="714" r:id="rId4"/>
    <p:sldId id="709" r:id="rId5"/>
    <p:sldId id="715" r:id="rId6"/>
    <p:sldId id="710" r:id="rId7"/>
    <p:sldId id="721" r:id="rId8"/>
    <p:sldId id="720" r:id="rId9"/>
    <p:sldId id="722" r:id="rId10"/>
    <p:sldId id="712" r:id="rId11"/>
    <p:sldId id="716" r:id="rId12"/>
    <p:sldId id="713" r:id="rId13"/>
    <p:sldId id="723" r:id="rId14"/>
    <p:sldId id="719" r:id="rId15"/>
    <p:sldId id="718" r:id="rId16"/>
    <p:sldId id="633"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William" initials="WW" lastIdx="1" clrIdx="0">
    <p:extLst>
      <p:ext uri="{19B8F6BF-5375-455C-9EA6-DF929625EA0E}">
        <p15:presenceInfo xmlns:p15="http://schemas.microsoft.com/office/powerpoint/2012/main" userId="97bc1c751538ca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80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291" autoAdjust="0"/>
  </p:normalViewPr>
  <p:slideViewPr>
    <p:cSldViewPr>
      <p:cViewPr varScale="1">
        <p:scale>
          <a:sx n="62" d="100"/>
          <a:sy n="62" d="100"/>
        </p:scale>
        <p:origin x="114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9AE74-32C9-4AC0-8AEB-EFDCF6AB488C}" type="datetimeFigureOut">
              <a:rPr lang="pt-BR" smtClean="0"/>
              <a:t>19/02/2026</a:t>
            </a:fld>
            <a:endParaRPr lang="pt-BR" dirty="0"/>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B2E1C-5D9A-4E9C-9AEF-D9B82292699F}" type="slidenum">
              <a:rPr lang="pt-BR" smtClean="0"/>
              <a:t>‹nº›</a:t>
            </a:fld>
            <a:endParaRPr lang="pt-BR" dirty="0"/>
          </a:p>
        </p:txBody>
      </p:sp>
    </p:spTree>
    <p:extLst>
      <p:ext uri="{BB962C8B-B14F-4D97-AF65-F5344CB8AC3E}">
        <p14:creationId xmlns:p14="http://schemas.microsoft.com/office/powerpoint/2010/main" val="266505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52701-952A-9213-4148-B63525DE848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4EBAE30-2418-FFED-B4E3-1EA40F4F8ED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CC5FC2A5-7182-7B48-F2FD-CE0C004A204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72B9284-3166-3286-982F-5216E3A00BE9}"/>
              </a:ext>
            </a:extLst>
          </p:cNvPr>
          <p:cNvSpPr>
            <a:spLocks noGrp="1"/>
          </p:cNvSpPr>
          <p:nvPr>
            <p:ph type="sldNum" sz="quarter" idx="10"/>
          </p:nvPr>
        </p:nvSpPr>
        <p:spPr/>
        <p:txBody>
          <a:bodyPr/>
          <a:lstStyle/>
          <a:p>
            <a:fld id="{EC2B2E1C-5D9A-4E9C-9AEF-D9B82292699F}" type="slidenum">
              <a:rPr lang="pt-BR" smtClean="0"/>
              <a:t>1</a:t>
            </a:fld>
            <a:endParaRPr lang="pt-BR" dirty="0"/>
          </a:p>
        </p:txBody>
      </p:sp>
    </p:spTree>
    <p:extLst>
      <p:ext uri="{BB962C8B-B14F-4D97-AF65-F5344CB8AC3E}">
        <p14:creationId xmlns:p14="http://schemas.microsoft.com/office/powerpoint/2010/main" val="10780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E72E8-48CD-6D9B-B8D2-C588FA9151C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409522F-351D-E58E-0193-61A8D4621B05}"/>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77959114-1AD8-9D0F-C930-C8420D73FC6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F969DB3-55DC-D45F-86B6-7CCE3A76CC76}"/>
              </a:ext>
            </a:extLst>
          </p:cNvPr>
          <p:cNvSpPr>
            <a:spLocks noGrp="1"/>
          </p:cNvSpPr>
          <p:nvPr>
            <p:ph type="sldNum" sz="quarter" idx="10"/>
          </p:nvPr>
        </p:nvSpPr>
        <p:spPr/>
        <p:txBody>
          <a:bodyPr/>
          <a:lstStyle/>
          <a:p>
            <a:fld id="{EC2B2E1C-5D9A-4E9C-9AEF-D9B82292699F}" type="slidenum">
              <a:rPr lang="pt-BR" smtClean="0"/>
              <a:t>10</a:t>
            </a:fld>
            <a:endParaRPr lang="pt-BR" dirty="0"/>
          </a:p>
        </p:txBody>
      </p:sp>
    </p:spTree>
    <p:extLst>
      <p:ext uri="{BB962C8B-B14F-4D97-AF65-F5344CB8AC3E}">
        <p14:creationId xmlns:p14="http://schemas.microsoft.com/office/powerpoint/2010/main" val="403349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F62D8-732D-90C8-2987-2DDBC70F044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FF5835E-F5B3-8A5D-8C0C-018B488D1158}"/>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57973D33-5AA6-1575-4971-580A2696D9E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94133A0-E48B-0774-A62C-E380B4C8B831}"/>
              </a:ext>
            </a:extLst>
          </p:cNvPr>
          <p:cNvSpPr>
            <a:spLocks noGrp="1"/>
          </p:cNvSpPr>
          <p:nvPr>
            <p:ph type="sldNum" sz="quarter" idx="10"/>
          </p:nvPr>
        </p:nvSpPr>
        <p:spPr/>
        <p:txBody>
          <a:bodyPr/>
          <a:lstStyle/>
          <a:p>
            <a:fld id="{EC2B2E1C-5D9A-4E9C-9AEF-D9B82292699F}" type="slidenum">
              <a:rPr lang="pt-BR" smtClean="0"/>
              <a:t>11</a:t>
            </a:fld>
            <a:endParaRPr lang="pt-BR" dirty="0"/>
          </a:p>
        </p:txBody>
      </p:sp>
    </p:spTree>
    <p:extLst>
      <p:ext uri="{BB962C8B-B14F-4D97-AF65-F5344CB8AC3E}">
        <p14:creationId xmlns:p14="http://schemas.microsoft.com/office/powerpoint/2010/main" val="45545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0027-738B-8B6A-070D-DBB55422867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EE3323F-7B74-3153-9FB4-CFF4F01E2AF9}"/>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BE82EB7-FE3C-6AE0-B519-34DA0E79815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1E1790B-BCD0-7DB4-F356-A99AA0335820}"/>
              </a:ext>
            </a:extLst>
          </p:cNvPr>
          <p:cNvSpPr>
            <a:spLocks noGrp="1"/>
          </p:cNvSpPr>
          <p:nvPr>
            <p:ph type="sldNum" sz="quarter" idx="10"/>
          </p:nvPr>
        </p:nvSpPr>
        <p:spPr/>
        <p:txBody>
          <a:bodyPr/>
          <a:lstStyle/>
          <a:p>
            <a:fld id="{EC2B2E1C-5D9A-4E9C-9AEF-D9B82292699F}" type="slidenum">
              <a:rPr lang="pt-BR" smtClean="0"/>
              <a:t>12</a:t>
            </a:fld>
            <a:endParaRPr lang="pt-BR" dirty="0"/>
          </a:p>
        </p:txBody>
      </p:sp>
    </p:spTree>
    <p:extLst>
      <p:ext uri="{BB962C8B-B14F-4D97-AF65-F5344CB8AC3E}">
        <p14:creationId xmlns:p14="http://schemas.microsoft.com/office/powerpoint/2010/main" val="125725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14DB-E073-C961-FF36-061AD98380E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258F039-D7BB-E9B0-B9CA-DCFCC44E0478}"/>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CB85CC6B-20EC-03D0-C10E-1636F31064A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C697CAE3-FAD0-0A0F-CEF7-CDA3908896C7}"/>
              </a:ext>
            </a:extLst>
          </p:cNvPr>
          <p:cNvSpPr>
            <a:spLocks noGrp="1"/>
          </p:cNvSpPr>
          <p:nvPr>
            <p:ph type="sldNum" sz="quarter" idx="10"/>
          </p:nvPr>
        </p:nvSpPr>
        <p:spPr/>
        <p:txBody>
          <a:bodyPr/>
          <a:lstStyle/>
          <a:p>
            <a:fld id="{EC2B2E1C-5D9A-4E9C-9AEF-D9B82292699F}" type="slidenum">
              <a:rPr lang="pt-BR" smtClean="0"/>
              <a:t>13</a:t>
            </a:fld>
            <a:endParaRPr lang="pt-BR" dirty="0"/>
          </a:p>
        </p:txBody>
      </p:sp>
    </p:spTree>
    <p:extLst>
      <p:ext uri="{BB962C8B-B14F-4D97-AF65-F5344CB8AC3E}">
        <p14:creationId xmlns:p14="http://schemas.microsoft.com/office/powerpoint/2010/main" val="240551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2AA4-777C-C41F-A8CF-71D327FA326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29D678D-7D2E-6F48-11C5-3852CFEA1EF1}"/>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DE3F1B-C459-6AE7-EFD4-8E5A77454D0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F926702-EAE2-94B7-7F55-4C39125D7281}"/>
              </a:ext>
            </a:extLst>
          </p:cNvPr>
          <p:cNvSpPr>
            <a:spLocks noGrp="1"/>
          </p:cNvSpPr>
          <p:nvPr>
            <p:ph type="sldNum" sz="quarter" idx="10"/>
          </p:nvPr>
        </p:nvSpPr>
        <p:spPr/>
        <p:txBody>
          <a:bodyPr/>
          <a:lstStyle/>
          <a:p>
            <a:fld id="{EC2B2E1C-5D9A-4E9C-9AEF-D9B82292699F}" type="slidenum">
              <a:rPr lang="pt-BR" smtClean="0"/>
              <a:t>14</a:t>
            </a:fld>
            <a:endParaRPr lang="pt-BR" dirty="0"/>
          </a:p>
        </p:txBody>
      </p:sp>
    </p:spTree>
    <p:extLst>
      <p:ext uri="{BB962C8B-B14F-4D97-AF65-F5344CB8AC3E}">
        <p14:creationId xmlns:p14="http://schemas.microsoft.com/office/powerpoint/2010/main" val="355144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7646-E935-5D82-8E74-31D7393D74A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0F0D169-51E1-3AB7-C99E-B1440F7D8280}"/>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EE35C61A-2F88-C602-8D91-F74D64AB4DD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F60A2C3-AC75-DA2D-AAA6-3642BA07017E}"/>
              </a:ext>
            </a:extLst>
          </p:cNvPr>
          <p:cNvSpPr>
            <a:spLocks noGrp="1"/>
          </p:cNvSpPr>
          <p:nvPr>
            <p:ph type="sldNum" sz="quarter" idx="10"/>
          </p:nvPr>
        </p:nvSpPr>
        <p:spPr/>
        <p:txBody>
          <a:bodyPr/>
          <a:lstStyle/>
          <a:p>
            <a:fld id="{EC2B2E1C-5D9A-4E9C-9AEF-D9B82292699F}" type="slidenum">
              <a:rPr lang="pt-BR" smtClean="0"/>
              <a:t>15</a:t>
            </a:fld>
            <a:endParaRPr lang="pt-BR" dirty="0"/>
          </a:p>
        </p:txBody>
      </p:sp>
    </p:spTree>
    <p:extLst>
      <p:ext uri="{BB962C8B-B14F-4D97-AF65-F5344CB8AC3E}">
        <p14:creationId xmlns:p14="http://schemas.microsoft.com/office/powerpoint/2010/main" val="4228522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C2B2E1C-5D9A-4E9C-9AEF-D9B82292699F}" type="slidenum">
              <a:rPr lang="pt-BR" smtClean="0"/>
              <a:t>16</a:t>
            </a:fld>
            <a:endParaRPr lang="pt-BR" dirty="0"/>
          </a:p>
        </p:txBody>
      </p:sp>
    </p:spTree>
    <p:extLst>
      <p:ext uri="{BB962C8B-B14F-4D97-AF65-F5344CB8AC3E}">
        <p14:creationId xmlns:p14="http://schemas.microsoft.com/office/powerpoint/2010/main" val="192728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AF9CB-9512-D248-0137-9DC6EA711D9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90248E6-2017-B9BA-E04A-81A32E0B96EC}"/>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4E024E23-05D2-CF5D-8B57-806A50633286}"/>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B0F87AAE-F2EF-5260-3C1E-1565EB97EBDC}"/>
              </a:ext>
            </a:extLst>
          </p:cNvPr>
          <p:cNvSpPr>
            <a:spLocks noGrp="1"/>
          </p:cNvSpPr>
          <p:nvPr>
            <p:ph type="sldNum" sz="quarter" idx="10"/>
          </p:nvPr>
        </p:nvSpPr>
        <p:spPr/>
        <p:txBody>
          <a:bodyPr/>
          <a:lstStyle/>
          <a:p>
            <a:fld id="{EC2B2E1C-5D9A-4E9C-9AEF-D9B82292699F}" type="slidenum">
              <a:rPr lang="pt-BR" smtClean="0"/>
              <a:t>2</a:t>
            </a:fld>
            <a:endParaRPr lang="pt-BR" dirty="0"/>
          </a:p>
        </p:txBody>
      </p:sp>
    </p:spTree>
    <p:extLst>
      <p:ext uri="{BB962C8B-B14F-4D97-AF65-F5344CB8AC3E}">
        <p14:creationId xmlns:p14="http://schemas.microsoft.com/office/powerpoint/2010/main" val="349934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7633E-E89D-FA2B-EEE4-32BF8630AE6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90FBB74-7059-DEF6-610C-EB0FBFA89D6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7D420C83-CA75-0276-19C8-3FD3D66DB7D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740FCB2-30A0-FA48-4E0A-460DB060CB1C}"/>
              </a:ext>
            </a:extLst>
          </p:cNvPr>
          <p:cNvSpPr>
            <a:spLocks noGrp="1"/>
          </p:cNvSpPr>
          <p:nvPr>
            <p:ph type="sldNum" sz="quarter" idx="10"/>
          </p:nvPr>
        </p:nvSpPr>
        <p:spPr/>
        <p:txBody>
          <a:bodyPr/>
          <a:lstStyle/>
          <a:p>
            <a:fld id="{EC2B2E1C-5D9A-4E9C-9AEF-D9B82292699F}" type="slidenum">
              <a:rPr lang="pt-BR" smtClean="0"/>
              <a:t>3</a:t>
            </a:fld>
            <a:endParaRPr lang="pt-BR" dirty="0"/>
          </a:p>
        </p:txBody>
      </p:sp>
    </p:spTree>
    <p:extLst>
      <p:ext uri="{BB962C8B-B14F-4D97-AF65-F5344CB8AC3E}">
        <p14:creationId xmlns:p14="http://schemas.microsoft.com/office/powerpoint/2010/main" val="213687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00EAD-F097-73B1-674D-093FC06E850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D78A3B3-73FA-044A-7572-10BBC01DD3E6}"/>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86E1C6D1-C79F-CC51-886F-B96776B80B0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4A769BD-D283-4EFC-8379-27F4BD700E2C}"/>
              </a:ext>
            </a:extLst>
          </p:cNvPr>
          <p:cNvSpPr>
            <a:spLocks noGrp="1"/>
          </p:cNvSpPr>
          <p:nvPr>
            <p:ph type="sldNum" sz="quarter" idx="10"/>
          </p:nvPr>
        </p:nvSpPr>
        <p:spPr/>
        <p:txBody>
          <a:bodyPr/>
          <a:lstStyle/>
          <a:p>
            <a:fld id="{EC2B2E1C-5D9A-4E9C-9AEF-D9B82292699F}" type="slidenum">
              <a:rPr lang="pt-BR" smtClean="0"/>
              <a:t>4</a:t>
            </a:fld>
            <a:endParaRPr lang="pt-BR" dirty="0"/>
          </a:p>
        </p:txBody>
      </p:sp>
    </p:spTree>
    <p:extLst>
      <p:ext uri="{BB962C8B-B14F-4D97-AF65-F5344CB8AC3E}">
        <p14:creationId xmlns:p14="http://schemas.microsoft.com/office/powerpoint/2010/main" val="202009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3610D-3E21-95C0-D242-EF0FBCB4086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FAB193C-2F85-18E9-04BF-851B8473671E}"/>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20149B05-2102-BF0C-5B5C-ECD887D2124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E6DE72C-8F1B-53C7-5EA0-FC3A152B3A84}"/>
              </a:ext>
            </a:extLst>
          </p:cNvPr>
          <p:cNvSpPr>
            <a:spLocks noGrp="1"/>
          </p:cNvSpPr>
          <p:nvPr>
            <p:ph type="sldNum" sz="quarter" idx="10"/>
          </p:nvPr>
        </p:nvSpPr>
        <p:spPr/>
        <p:txBody>
          <a:bodyPr/>
          <a:lstStyle/>
          <a:p>
            <a:fld id="{EC2B2E1C-5D9A-4E9C-9AEF-D9B82292699F}" type="slidenum">
              <a:rPr lang="pt-BR" smtClean="0"/>
              <a:t>5</a:t>
            </a:fld>
            <a:endParaRPr lang="pt-BR" dirty="0"/>
          </a:p>
        </p:txBody>
      </p:sp>
    </p:spTree>
    <p:extLst>
      <p:ext uri="{BB962C8B-B14F-4D97-AF65-F5344CB8AC3E}">
        <p14:creationId xmlns:p14="http://schemas.microsoft.com/office/powerpoint/2010/main" val="277331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724A9-9FF3-DFFF-EA86-B4DA96F2BBF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737D76B-206B-66B8-B062-FC0BA99E736C}"/>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556C6475-3F9C-D346-C216-E84D0012D4C0}"/>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4E41FC2-7700-8E44-B85F-91654ED250BC}"/>
              </a:ext>
            </a:extLst>
          </p:cNvPr>
          <p:cNvSpPr>
            <a:spLocks noGrp="1"/>
          </p:cNvSpPr>
          <p:nvPr>
            <p:ph type="sldNum" sz="quarter" idx="10"/>
          </p:nvPr>
        </p:nvSpPr>
        <p:spPr/>
        <p:txBody>
          <a:bodyPr/>
          <a:lstStyle/>
          <a:p>
            <a:fld id="{EC2B2E1C-5D9A-4E9C-9AEF-D9B82292699F}" type="slidenum">
              <a:rPr lang="pt-BR" smtClean="0"/>
              <a:t>6</a:t>
            </a:fld>
            <a:endParaRPr lang="pt-BR" dirty="0"/>
          </a:p>
        </p:txBody>
      </p:sp>
    </p:spTree>
    <p:extLst>
      <p:ext uri="{BB962C8B-B14F-4D97-AF65-F5344CB8AC3E}">
        <p14:creationId xmlns:p14="http://schemas.microsoft.com/office/powerpoint/2010/main" val="400380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2C59B-D8C6-5865-5AF2-0786F70D456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C66499C-DCB0-5034-E543-FA548A00FE4C}"/>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2E4521C2-C9ED-B079-30C7-6E4EFC66978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65BC040-5861-6B29-A611-FC0C4E025299}"/>
              </a:ext>
            </a:extLst>
          </p:cNvPr>
          <p:cNvSpPr>
            <a:spLocks noGrp="1"/>
          </p:cNvSpPr>
          <p:nvPr>
            <p:ph type="sldNum" sz="quarter" idx="10"/>
          </p:nvPr>
        </p:nvSpPr>
        <p:spPr/>
        <p:txBody>
          <a:bodyPr/>
          <a:lstStyle/>
          <a:p>
            <a:fld id="{EC2B2E1C-5D9A-4E9C-9AEF-D9B82292699F}" type="slidenum">
              <a:rPr lang="pt-BR" smtClean="0"/>
              <a:t>7</a:t>
            </a:fld>
            <a:endParaRPr lang="pt-BR" dirty="0"/>
          </a:p>
        </p:txBody>
      </p:sp>
    </p:spTree>
    <p:extLst>
      <p:ext uri="{BB962C8B-B14F-4D97-AF65-F5344CB8AC3E}">
        <p14:creationId xmlns:p14="http://schemas.microsoft.com/office/powerpoint/2010/main" val="55861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4B15A-6CF2-8F7F-22BD-3DD5024088B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D4D4780-22BE-BCF6-7118-1E74E0EC6111}"/>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DB0D3E48-7015-7D0C-29D8-97747CCC3D7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0C8A080-3B0E-436C-2561-43AF5DCAD252}"/>
              </a:ext>
            </a:extLst>
          </p:cNvPr>
          <p:cNvSpPr>
            <a:spLocks noGrp="1"/>
          </p:cNvSpPr>
          <p:nvPr>
            <p:ph type="sldNum" sz="quarter" idx="10"/>
          </p:nvPr>
        </p:nvSpPr>
        <p:spPr/>
        <p:txBody>
          <a:bodyPr/>
          <a:lstStyle/>
          <a:p>
            <a:fld id="{EC2B2E1C-5D9A-4E9C-9AEF-D9B82292699F}" type="slidenum">
              <a:rPr lang="pt-BR" smtClean="0"/>
              <a:t>8</a:t>
            </a:fld>
            <a:endParaRPr lang="pt-BR" dirty="0"/>
          </a:p>
        </p:txBody>
      </p:sp>
    </p:spTree>
    <p:extLst>
      <p:ext uri="{BB962C8B-B14F-4D97-AF65-F5344CB8AC3E}">
        <p14:creationId xmlns:p14="http://schemas.microsoft.com/office/powerpoint/2010/main" val="295869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AC8FF-5BF0-57A9-A09D-FF43BBBE1B9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8BD2371-B984-B76F-1E01-290286E4981E}"/>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480A0C08-FBEA-D089-FC47-69C3D324389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5D68CBB-BD38-0B0F-FF4F-63980ED89A5F}"/>
              </a:ext>
            </a:extLst>
          </p:cNvPr>
          <p:cNvSpPr>
            <a:spLocks noGrp="1"/>
          </p:cNvSpPr>
          <p:nvPr>
            <p:ph type="sldNum" sz="quarter" idx="10"/>
          </p:nvPr>
        </p:nvSpPr>
        <p:spPr/>
        <p:txBody>
          <a:bodyPr/>
          <a:lstStyle/>
          <a:p>
            <a:fld id="{EC2B2E1C-5D9A-4E9C-9AEF-D9B82292699F}" type="slidenum">
              <a:rPr lang="pt-BR" smtClean="0"/>
              <a:t>9</a:t>
            </a:fld>
            <a:endParaRPr lang="pt-BR" dirty="0"/>
          </a:p>
        </p:txBody>
      </p:sp>
    </p:spTree>
    <p:extLst>
      <p:ext uri="{BB962C8B-B14F-4D97-AF65-F5344CB8AC3E}">
        <p14:creationId xmlns:p14="http://schemas.microsoft.com/office/powerpoint/2010/main" val="215918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0" name="Rectangle 9"/>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p:nvSpPr>
        <p:spPr>
          <a:xfrm>
            <a:off x="-1" y="2667000"/>
            <a:ext cx="12192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 y="5479144"/>
            <a:ext cx="12192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304799" y="2819401"/>
            <a:ext cx="115824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761999" y="4800600"/>
            <a:ext cx="10668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5" name="Footer Placeholder 4"/>
          <p:cNvSpPr>
            <a:spLocks noGrp="1"/>
          </p:cNvSpPr>
          <p:nvPr>
            <p:ph type="ftr" sz="quarter" idx="11"/>
          </p:nvPr>
        </p:nvSpPr>
        <p:spPr>
          <a:xfrm>
            <a:off x="7721600" y="6356351"/>
            <a:ext cx="3860800" cy="365125"/>
          </a:xfrm>
        </p:spPr>
        <p:txBody>
          <a:bodyPr/>
          <a:lstStyle>
            <a:lvl1pPr algn="r">
              <a:defRPr/>
            </a:lvl1pPr>
          </a:lstStyle>
          <a:p>
            <a:endParaRPr lang="pt-BR" dirty="0"/>
          </a:p>
        </p:txBody>
      </p:sp>
      <p:sp>
        <p:nvSpPr>
          <p:cNvPr id="11" name="TextBox 10"/>
          <p:cNvSpPr txBox="1"/>
          <p:nvPr/>
        </p:nvSpPr>
        <p:spPr>
          <a:xfrm>
            <a:off x="4198112" y="4261105"/>
            <a:ext cx="1625600" cy="584775"/>
          </a:xfrm>
          <a:prstGeom prst="rect">
            <a:avLst/>
          </a:prstGeom>
          <a:noFill/>
        </p:spPr>
        <p:txBody>
          <a:bodyPr wrap="square" rtlCol="0">
            <a:spAutoFit/>
          </a:bodyPr>
          <a:lstStyle/>
          <a:p>
            <a:pPr algn="r"/>
            <a:r>
              <a:rPr lang="en-US" sz="3200" spc="150" dirty="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5283199" y="4392169"/>
            <a:ext cx="1625600" cy="365125"/>
          </a:xfrm>
        </p:spPr>
        <p:txBody>
          <a:bodyPr/>
          <a:lstStyle>
            <a:lvl1pPr algn="ctr">
              <a:defRPr sz="2400">
                <a:latin typeface="+mj-lt"/>
              </a:defRPr>
            </a:lvl1pPr>
          </a:lstStyle>
          <a:p>
            <a:fld id="{9B394AFE-018D-4413-A401-49D29DE469D0}" type="slidenum">
              <a:rPr lang="pt-BR" smtClean="0"/>
              <a:t>‹nº›</a:t>
            </a:fld>
            <a:endParaRPr lang="pt-BR" dirty="0"/>
          </a:p>
        </p:txBody>
      </p:sp>
      <p:sp>
        <p:nvSpPr>
          <p:cNvPr id="15" name="TextBox 14"/>
          <p:cNvSpPr txBox="1"/>
          <p:nvPr/>
        </p:nvSpPr>
        <p:spPr>
          <a:xfrm>
            <a:off x="6425184" y="4261105"/>
            <a:ext cx="1625600" cy="584775"/>
          </a:xfrm>
          <a:prstGeom prst="rect">
            <a:avLst/>
          </a:prstGeom>
          <a:noFill/>
        </p:spPr>
        <p:txBody>
          <a:bodyPr wrap="square" rtlCol="0">
            <a:spAutoFit/>
          </a:bodyPr>
          <a:lstStyle/>
          <a:p>
            <a:pPr algn="l"/>
            <a:r>
              <a:rPr lang="en-US" sz="3200" spc="150" dirty="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9B394AFE-018D-4413-A401-49D29DE469D0}" type="slidenum">
              <a:rPr lang="pt-BR" smtClean="0"/>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rot="5400000">
            <a:off x="7264400" y="2070100"/>
            <a:ext cx="6858000" cy="271780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rot="5400000">
            <a:off x="7367271" y="2284730"/>
            <a:ext cx="6858000" cy="2288540"/>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9753600" y="274639"/>
            <a:ext cx="1930400" cy="5851525"/>
          </a:xfrm>
        </p:spPr>
        <p:txBody>
          <a:bodyPr vert="eaVert" anchor="b"/>
          <a:lstStyle/>
          <a:p>
            <a:r>
              <a:rPr lang="pt-BR"/>
              <a:t>Clique para editar o título mestre</a:t>
            </a:r>
            <a:endParaRPr lang="en-US" dirty="0"/>
          </a:p>
        </p:txBody>
      </p:sp>
      <p:sp>
        <p:nvSpPr>
          <p:cNvPr id="3" name="Vertical Text Placeholder 2"/>
          <p:cNvSpPr>
            <a:spLocks noGrp="1"/>
          </p:cNvSpPr>
          <p:nvPr>
            <p:ph type="body" orient="vert" idx="1"/>
          </p:nvPr>
        </p:nvSpPr>
        <p:spPr>
          <a:xfrm>
            <a:off x="609599" y="274639"/>
            <a:ext cx="84709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a:xfrm>
            <a:off x="8128000" y="6356351"/>
            <a:ext cx="1016000" cy="365125"/>
          </a:xfrm>
        </p:spPr>
        <p:txBody>
          <a:bodyPr/>
          <a:lstStyle/>
          <a:p>
            <a:fld id="{9B394AFE-018D-4413-A401-49D29DE469D0}" type="slidenum">
              <a:rPr lang="pt-BR" smtClean="0"/>
              <a:t>‹nº›</a:t>
            </a:fld>
            <a:endParaRPr lang="pt-BR" dirty="0"/>
          </a:p>
        </p:txBody>
      </p:sp>
      <p:sp>
        <p:nvSpPr>
          <p:cNvPr id="9" name="Rectangle 8"/>
          <p:cNvSpPr/>
          <p:nvPr/>
        </p:nvSpPr>
        <p:spPr>
          <a:xfrm rot="5400000">
            <a:off x="6051635" y="3329432"/>
            <a:ext cx="6858000" cy="199136"/>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9B394AFE-018D-4413-A401-49D29DE469D0}" type="slidenum">
              <a:rPr lang="pt-BR" smtClean="0"/>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 y="2667000"/>
            <a:ext cx="12192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1" y="5479144"/>
            <a:ext cx="12192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04799" y="2819400"/>
            <a:ext cx="11582400" cy="1463040"/>
          </a:xfrm>
        </p:spPr>
        <p:txBody>
          <a:bodyPr anchor="b" anchorCtr="0">
            <a:noAutofit/>
          </a:bodyPr>
          <a:lstStyle>
            <a:lvl1pPr algn="ctr">
              <a:defRPr sz="7200" b="0" cap="none" baseline="0"/>
            </a:lvl1pPr>
          </a:lstStyle>
          <a:p>
            <a:r>
              <a:rPr lang="pt-BR"/>
              <a:t>Clique para editar o título mestre</a:t>
            </a:r>
            <a:endParaRPr lang="en-US" dirty="0"/>
          </a:p>
        </p:txBody>
      </p:sp>
      <p:sp>
        <p:nvSpPr>
          <p:cNvPr id="3" name="Text Placeholder 2"/>
          <p:cNvSpPr>
            <a:spLocks noGrp="1"/>
          </p:cNvSpPr>
          <p:nvPr>
            <p:ph type="body" idx="1"/>
          </p:nvPr>
        </p:nvSpPr>
        <p:spPr>
          <a:xfrm>
            <a:off x="761999" y="48006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5" name="Footer Placeholder 4"/>
          <p:cNvSpPr>
            <a:spLocks noGrp="1"/>
          </p:cNvSpPr>
          <p:nvPr>
            <p:ph type="ftr" sz="quarter" idx="11"/>
          </p:nvPr>
        </p:nvSpPr>
        <p:spPr>
          <a:xfrm>
            <a:off x="7721600" y="6356351"/>
            <a:ext cx="3860800" cy="365125"/>
          </a:xfrm>
        </p:spPr>
        <p:txBody>
          <a:bodyPr/>
          <a:lstStyle/>
          <a:p>
            <a:endParaRPr lang="pt-BR" dirty="0"/>
          </a:p>
        </p:txBody>
      </p:sp>
      <p:sp>
        <p:nvSpPr>
          <p:cNvPr id="6" name="Slide Number Placeholder 5"/>
          <p:cNvSpPr>
            <a:spLocks noGrp="1"/>
          </p:cNvSpPr>
          <p:nvPr>
            <p:ph type="sldNum" sz="quarter" idx="12"/>
          </p:nvPr>
        </p:nvSpPr>
        <p:spPr>
          <a:xfrm>
            <a:off x="5279136" y="4389121"/>
            <a:ext cx="1621536" cy="365125"/>
          </a:xfrm>
        </p:spPr>
        <p:txBody>
          <a:bodyPr/>
          <a:lstStyle>
            <a:lvl1pPr algn="ctr">
              <a:defRPr sz="2400">
                <a:solidFill>
                  <a:srgbClr val="FFFFFF"/>
                </a:solidFill>
              </a:defRPr>
            </a:lvl1pPr>
          </a:lstStyle>
          <a:p>
            <a:fld id="{9B394AFE-018D-4413-A401-49D29DE469D0}" type="slidenum">
              <a:rPr lang="pt-BR" smtClean="0"/>
              <a:t>‹nº›</a:t>
            </a:fld>
            <a:endParaRPr lang="pt-BR" dirty="0"/>
          </a:p>
        </p:txBody>
      </p:sp>
      <p:sp>
        <p:nvSpPr>
          <p:cNvPr id="11" name="TextBox 10"/>
          <p:cNvSpPr txBox="1"/>
          <p:nvPr/>
        </p:nvSpPr>
        <p:spPr>
          <a:xfrm>
            <a:off x="6425184" y="4261105"/>
            <a:ext cx="16256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4198112" y="4261105"/>
            <a:ext cx="16256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9B394AFE-018D-4413-A401-49D29DE469D0}" type="slidenum">
              <a:rPr lang="pt-BR" smtClean="0"/>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9B394AFE-018D-4413-A401-49D29DE469D0}" type="slidenum">
              <a:rPr lang="pt-BR" smtClean="0"/>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9B394AFE-018D-4413-A401-49D29DE469D0}" type="slidenum">
              <a:rPr lang="pt-BR" smtClean="0"/>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9B394AFE-018D-4413-A401-49D29DE469D0}" type="slidenum">
              <a:rPr lang="pt-BR" smtClean="0"/>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7518400" cy="946150"/>
          </a:xfrm>
        </p:spPr>
        <p:txBody>
          <a:bodyPr anchor="ctr">
            <a:noAutofit/>
          </a:bodyPr>
          <a:lstStyle>
            <a:lvl1pPr algn="l">
              <a:defRPr sz="4000" b="0"/>
            </a:lvl1pPr>
          </a:lstStyle>
          <a:p>
            <a:r>
              <a:rPr lang="pt-BR"/>
              <a:t>Clique para editar o título mestre</a:t>
            </a:r>
            <a:endParaRPr lang="en-US" dirty="0"/>
          </a:p>
        </p:txBody>
      </p:sp>
      <p:sp>
        <p:nvSpPr>
          <p:cNvPr id="3" name="Content Placeholder 2"/>
          <p:cNvSpPr>
            <a:spLocks noGrp="1"/>
          </p:cNvSpPr>
          <p:nvPr>
            <p:ph idx="1"/>
          </p:nvPr>
        </p:nvSpPr>
        <p:spPr>
          <a:xfrm>
            <a:off x="585216" y="1719072"/>
            <a:ext cx="10997184"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9B394AFE-018D-4413-A401-49D29DE469D0}" type="slidenum">
              <a:rPr lang="pt-BR" smtClean="0"/>
              <a:t>‹nº›</a:t>
            </a:fld>
            <a:endParaRPr lang="pt-BR" dirty="0"/>
          </a:p>
        </p:txBody>
      </p:sp>
      <p:sp>
        <p:nvSpPr>
          <p:cNvPr id="8" name="Rectangle 7"/>
          <p:cNvSpPr/>
          <p:nvPr/>
        </p:nvSpPr>
        <p:spPr>
          <a:xfrm>
            <a:off x="8229600" y="161544"/>
            <a:ext cx="39624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p:nvPr>
        </p:nvSpPr>
        <p:spPr>
          <a:xfrm>
            <a:off x="8331200" y="274320"/>
            <a:ext cx="36576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Rectangle 8"/>
          <p:cNvSpPr/>
          <p:nvPr/>
        </p:nvSpPr>
        <p:spPr>
          <a:xfrm>
            <a:off x="8193024" y="134112"/>
            <a:ext cx="1016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8193024" y="134112"/>
            <a:ext cx="1016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82507" y="1717040"/>
            <a:ext cx="10999893"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5" name="Date Placeholder 4"/>
          <p:cNvSpPr>
            <a:spLocks noGrp="1"/>
          </p:cNvSpPr>
          <p:nvPr>
            <p:ph type="dt" sz="half" idx="10"/>
          </p:nvPr>
        </p:nvSpPr>
        <p:spPr/>
        <p:txBody>
          <a:bodyPr/>
          <a:lstStyle/>
          <a:p>
            <a:fld id="{9A8B10F9-6B46-482C-80F8-3A1A4A7F6888}" type="datetimeFigureOut">
              <a:rPr lang="pt-BR" smtClean="0"/>
              <a:t>19/02/2026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9B394AFE-018D-4413-A401-49D29DE469D0}" type="slidenum">
              <a:rPr lang="pt-BR" smtClean="0"/>
              <a:t>‹nº›</a:t>
            </a:fld>
            <a:endParaRPr lang="pt-BR" dirty="0"/>
          </a:p>
        </p:txBody>
      </p:sp>
      <p:sp>
        <p:nvSpPr>
          <p:cNvPr id="8" name="Rectangle 7"/>
          <p:cNvSpPr/>
          <p:nvPr/>
        </p:nvSpPr>
        <p:spPr>
          <a:xfrm>
            <a:off x="8229600" y="161544"/>
            <a:ext cx="39624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Rectangle 8"/>
          <p:cNvSpPr/>
          <p:nvPr/>
        </p:nvSpPr>
        <p:spPr>
          <a:xfrm>
            <a:off x="8193024" y="134112"/>
            <a:ext cx="1016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08000" y="228600"/>
            <a:ext cx="7518400" cy="1005840"/>
          </a:xfrm>
        </p:spPr>
        <p:txBody>
          <a:bodyPr anchor="ctr">
            <a:noAutofit/>
          </a:bodyPr>
          <a:lstStyle>
            <a:lvl1pPr algn="l">
              <a:defRPr sz="4000" b="0"/>
            </a:lvl1pPr>
          </a:lstStyle>
          <a:p>
            <a:r>
              <a:rPr lang="pt-BR"/>
              <a:t>Clique para editar o título mestre</a:t>
            </a:r>
            <a:endParaRPr lang="en-US" dirty="0"/>
          </a:p>
        </p:txBody>
      </p:sp>
      <p:sp>
        <p:nvSpPr>
          <p:cNvPr id="4" name="Text Placeholder 3"/>
          <p:cNvSpPr>
            <a:spLocks noGrp="1"/>
          </p:cNvSpPr>
          <p:nvPr>
            <p:ph type="body" sz="half" idx="2"/>
          </p:nvPr>
        </p:nvSpPr>
        <p:spPr>
          <a:xfrm>
            <a:off x="8331200" y="228600"/>
            <a:ext cx="37592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Rectangle 10"/>
          <p:cNvSpPr/>
          <p:nvPr/>
        </p:nvSpPr>
        <p:spPr>
          <a:xfrm>
            <a:off x="8193024" y="134112"/>
            <a:ext cx="1016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182880"/>
            <a:ext cx="10972800" cy="111166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9A8B10F9-6B46-482C-80F8-3A1A4A7F6888}" type="datetimeFigureOut">
              <a:rPr lang="pt-BR" smtClean="0"/>
              <a:t>19/02/2026</a:t>
            </a:fld>
            <a:endParaRPr lang="pt-BR"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pt-BR"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9B394AFE-018D-4413-A401-49D29DE469D0}" type="slidenum">
              <a:rPr lang="pt-BR" smtClean="0"/>
              <a:t>‹nº›</a:t>
            </a:fld>
            <a:endParaRPr lang="pt-BR" dirty="0"/>
          </a:p>
        </p:txBody>
      </p:sp>
      <p:sp>
        <p:nvSpPr>
          <p:cNvPr id="9" name="Rectangle 8"/>
          <p:cNvSpPr/>
          <p:nvPr/>
        </p:nvSpPr>
        <p:spPr>
          <a:xfrm>
            <a:off x="0" y="1368552"/>
            <a:ext cx="12192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1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94C2EB4B-C08E-5355-3082-C5F51B854194}"/>
            </a:ext>
          </a:extLst>
        </p:cNvPr>
        <p:cNvGrpSpPr/>
        <p:nvPr/>
      </p:nvGrpSpPr>
      <p:grpSpPr>
        <a:xfrm>
          <a:off x="0" y="0"/>
          <a:ext cx="0" cy="0"/>
          <a:chOff x="0" y="0"/>
          <a:chExt cx="0" cy="0"/>
        </a:xfrm>
      </p:grpSpPr>
      <p:sp>
        <p:nvSpPr>
          <p:cNvPr id="11" name="CaixaDeTexto 10">
            <a:extLst>
              <a:ext uri="{FF2B5EF4-FFF2-40B4-BE49-F238E27FC236}">
                <a16:creationId xmlns:a16="http://schemas.microsoft.com/office/drawing/2014/main" id="{CA31C874-159E-802A-7245-088C5498C586}"/>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pic>
        <p:nvPicPr>
          <p:cNvPr id="28" name="Imagem 27">
            <a:extLst>
              <a:ext uri="{FF2B5EF4-FFF2-40B4-BE49-F238E27FC236}">
                <a16:creationId xmlns:a16="http://schemas.microsoft.com/office/drawing/2014/main" id="{A56B7A17-EF1E-0491-D0D8-7EB2D6C3C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71492"/>
            <a:ext cx="12191998" cy="3225860"/>
          </a:xfrm>
          <a:prstGeom prst="rect">
            <a:avLst/>
          </a:prstGeom>
        </p:spPr>
      </p:pic>
      <p:sp>
        <p:nvSpPr>
          <p:cNvPr id="4" name="CaixaDeTexto 3">
            <a:extLst>
              <a:ext uri="{FF2B5EF4-FFF2-40B4-BE49-F238E27FC236}">
                <a16:creationId xmlns:a16="http://schemas.microsoft.com/office/drawing/2014/main" id="{6D253841-F147-1AB9-609E-3FFC007089B7}"/>
              </a:ext>
            </a:extLst>
          </p:cNvPr>
          <p:cNvSpPr txBox="1"/>
          <p:nvPr/>
        </p:nvSpPr>
        <p:spPr>
          <a:xfrm>
            <a:off x="551384" y="3645024"/>
            <a:ext cx="11089232" cy="1569660"/>
          </a:xfrm>
          <a:prstGeom prst="rect">
            <a:avLst/>
          </a:prstGeom>
          <a:noFill/>
        </p:spPr>
        <p:txBody>
          <a:bodyPr wrap="square" rtlCol="0">
            <a:spAutoFit/>
          </a:bodyPr>
          <a:lstStyle/>
          <a:p>
            <a:r>
              <a:rPr lang="pt-BR" sz="2400" dirty="0">
                <a:solidFill>
                  <a:schemeClr val="accent4">
                    <a:lumMod val="50000"/>
                  </a:schemeClr>
                </a:solidFill>
                <a:latin typeface="Calibri" panose="020F0502020204030204" pitchFamily="34" charset="0"/>
                <a:cs typeface="Calibri" panose="020F0502020204030204" pitchFamily="34" charset="0"/>
              </a:rPr>
              <a:t>Aula de hoje:</a:t>
            </a:r>
          </a:p>
          <a:p>
            <a:r>
              <a:rPr lang="pt-BR" sz="36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CONTAGEM E PROBABILIDADE</a:t>
            </a:r>
          </a:p>
          <a:p>
            <a:r>
              <a:rPr lang="pt-BR" sz="2400" b="1" dirty="0">
                <a:solidFill>
                  <a:schemeClr val="accent1"/>
                </a:solidFill>
                <a:latin typeface="Calibri" panose="020F0502020204030204" pitchFamily="34" charset="0"/>
                <a:cs typeface="Calibri" panose="020F0502020204030204" pitchFamily="34" charset="0"/>
              </a:rPr>
              <a:t>D042_M </a:t>
            </a:r>
            <a:r>
              <a:rPr lang="pt-BR" sz="2400" b="1" dirty="0">
                <a:solidFill>
                  <a:srgbClr val="002060"/>
                </a:solidFill>
                <a:latin typeface="Calibri" panose="020F0502020204030204" pitchFamily="34" charset="0"/>
                <a:cs typeface="Calibri" panose="020F0502020204030204" pitchFamily="34" charset="0"/>
              </a:rPr>
              <a:t>– Utilizar o princípio multiplicativo da contagem na resolução de problema.</a:t>
            </a:r>
          </a:p>
          <a:p>
            <a:endParaRPr lang="pt-BR" sz="1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 name="Imagem 12">
            <a:extLst>
              <a:ext uri="{FF2B5EF4-FFF2-40B4-BE49-F238E27FC236}">
                <a16:creationId xmlns:a16="http://schemas.microsoft.com/office/drawing/2014/main" id="{E2B5F3AF-24DB-A872-9071-2DB02564B0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440071" y="4709881"/>
            <a:ext cx="1917771" cy="1917771"/>
          </a:xfrm>
          <a:prstGeom prst="rect">
            <a:avLst/>
          </a:prstGeom>
        </p:spPr>
      </p:pic>
      <p:pic>
        <p:nvPicPr>
          <p:cNvPr id="19" name="Imagem 18">
            <a:extLst>
              <a:ext uri="{FF2B5EF4-FFF2-40B4-BE49-F238E27FC236}">
                <a16:creationId xmlns:a16="http://schemas.microsoft.com/office/drawing/2014/main" id="{3B8AA3EA-7F45-37A3-B4F3-113C754BFBFD}"/>
              </a:ext>
            </a:extLst>
          </p:cNvPr>
          <p:cNvPicPr>
            <a:picLocks noChangeAspect="1"/>
          </p:cNvPicPr>
          <p:nvPr/>
        </p:nvPicPr>
        <p:blipFill>
          <a:blip r:embed="rId6">
            <a:extLst>
              <a:ext uri="{28A0092B-C50C-407E-A947-70E740481C1C}">
                <a14:useLocalDpi xmlns:a14="http://schemas.microsoft.com/office/drawing/2010/main" val="0"/>
              </a:ext>
            </a:extLst>
          </a:blip>
          <a:srcRect l="1487" r="2265"/>
          <a:stretch/>
        </p:blipFill>
        <p:spPr>
          <a:xfrm>
            <a:off x="7536159" y="5134931"/>
            <a:ext cx="4655839" cy="1734280"/>
          </a:xfrm>
          <a:prstGeom prst="rect">
            <a:avLst/>
          </a:prstGeom>
        </p:spPr>
      </p:pic>
      <p:cxnSp>
        <p:nvCxnSpPr>
          <p:cNvPr id="8" name="Conector reto 7">
            <a:extLst>
              <a:ext uri="{FF2B5EF4-FFF2-40B4-BE49-F238E27FC236}">
                <a16:creationId xmlns:a16="http://schemas.microsoft.com/office/drawing/2014/main" id="{0162002C-C67D-0991-0023-6A12DBE95E98}"/>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Balão de Fala: Oval 13">
            <a:extLst>
              <a:ext uri="{FF2B5EF4-FFF2-40B4-BE49-F238E27FC236}">
                <a16:creationId xmlns:a16="http://schemas.microsoft.com/office/drawing/2014/main" id="{927B4457-57CF-86C2-B4EA-19F049E6789D}"/>
              </a:ext>
            </a:extLst>
          </p:cNvPr>
          <p:cNvSpPr/>
          <p:nvPr/>
        </p:nvSpPr>
        <p:spPr>
          <a:xfrm>
            <a:off x="7901457" y="5033092"/>
            <a:ext cx="1917770" cy="844181"/>
          </a:xfrm>
          <a:prstGeom prst="wedgeEllipseCallout">
            <a:avLst>
              <a:gd name="adj1" fmla="val 68709"/>
              <a:gd name="adj2" fmla="val -20388"/>
            </a:avLst>
          </a:prstGeom>
          <a:solidFill>
            <a:schemeClr val="accent5">
              <a:lumMod val="40000"/>
              <a:lumOff val="60000"/>
              <a:alpha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D102BCF7-A95D-C2B6-E1DE-382A48AFD0D8}"/>
              </a:ext>
            </a:extLst>
          </p:cNvPr>
          <p:cNvSpPr txBox="1"/>
          <p:nvPr/>
        </p:nvSpPr>
        <p:spPr>
          <a:xfrm>
            <a:off x="7901459" y="5076474"/>
            <a:ext cx="1928548" cy="584775"/>
          </a:xfrm>
          <a:prstGeom prst="rect">
            <a:avLst/>
          </a:prstGeom>
          <a:noFill/>
        </p:spPr>
        <p:txBody>
          <a:bodyPr wrap="square" rtlCol="0">
            <a:spAutoFit/>
          </a:bodyPr>
          <a:lstStyle/>
          <a:p>
            <a:pPr algn="ctr"/>
            <a:r>
              <a:rPr lang="pt-BR" dirty="0">
                <a:ln w="0"/>
                <a:solidFill>
                  <a:srgbClr val="002060"/>
                </a:solidFill>
                <a:latin typeface="Comic Sans MS" panose="030F0702030302020204" pitchFamily="66" charset="0"/>
              </a:rPr>
              <a:t>Olá.</a:t>
            </a:r>
          </a:p>
          <a:p>
            <a:pPr algn="ctr"/>
            <a:r>
              <a:rPr lang="pt-BR" sz="1400" b="1" dirty="0">
                <a:ln w="0"/>
                <a:solidFill>
                  <a:srgbClr val="002060"/>
                </a:solidFill>
                <a:latin typeface="Comic Sans MS" panose="030F0702030302020204" pitchFamily="66" charset="0"/>
              </a:rPr>
              <a:t>Seja Bem Vindo(a)!!!</a:t>
            </a:r>
          </a:p>
        </p:txBody>
      </p:sp>
      <p:pic>
        <p:nvPicPr>
          <p:cNvPr id="3" name="Imagem 2">
            <a:extLst>
              <a:ext uri="{FF2B5EF4-FFF2-40B4-BE49-F238E27FC236}">
                <a16:creationId xmlns:a16="http://schemas.microsoft.com/office/drawing/2014/main" id="{763AF787-FCAB-917F-E197-095C140849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2" name="CaixaDeTexto 1">
            <a:extLst>
              <a:ext uri="{FF2B5EF4-FFF2-40B4-BE49-F238E27FC236}">
                <a16:creationId xmlns:a16="http://schemas.microsoft.com/office/drawing/2014/main" id="{E0A5D6E7-EE35-D34B-9B4B-D0B05E3A1994}"/>
              </a:ext>
            </a:extLst>
          </p:cNvPr>
          <p:cNvSpPr txBox="1"/>
          <p:nvPr/>
        </p:nvSpPr>
        <p:spPr>
          <a:xfrm>
            <a:off x="263354" y="1988840"/>
            <a:ext cx="11928646" cy="830997"/>
          </a:xfrm>
          <a:prstGeom prst="rect">
            <a:avLst/>
          </a:prstGeom>
          <a:noFill/>
        </p:spPr>
        <p:txBody>
          <a:bodyPr wrap="square" rtlCol="0">
            <a:spAutoFit/>
          </a:bodyPr>
          <a:lstStyle/>
          <a:p>
            <a:r>
              <a:rPr lang="pt-BR" sz="2800" b="1" i="1" dirty="0">
                <a:latin typeface="Comic Sans MS" panose="030F0702030302020204" pitchFamily="66" charset="0"/>
                <a:cs typeface="Arial" panose="020B0604020202020204" pitchFamily="34" charset="0"/>
              </a:rPr>
              <a:t>Boa tarde!</a:t>
            </a:r>
          </a:p>
          <a:p>
            <a:r>
              <a:rPr lang="pt-BR" sz="2000" b="1" i="1" dirty="0">
                <a:solidFill>
                  <a:srgbClr val="002060"/>
                </a:solidFill>
                <a:latin typeface="Comic Sans MS" panose="030F0702030302020204" pitchFamily="66" charset="0"/>
                <a:cs typeface="Calibri" panose="020F0502020204030204" pitchFamily="34" charset="0"/>
              </a:rPr>
              <a:t>Hoje é: </a:t>
            </a:r>
            <a:fld id="{ECCB650D-EE5B-4F9F-BC1F-3C7EB915C81B}" type="datetime1">
              <a:rPr lang="pt-BR" sz="2000" b="1" i="1" smtClean="0">
                <a:solidFill>
                  <a:srgbClr val="002060"/>
                </a:solidFill>
                <a:latin typeface="Comic Sans MS" panose="030F0702030302020204" pitchFamily="66" charset="0"/>
                <a:cs typeface="Calibri" panose="020F0502020204030204" pitchFamily="34" charset="0"/>
              </a:rPr>
              <a:pPr/>
              <a:t>19/02/2026</a:t>
            </a:fld>
            <a:endParaRPr lang="pt-BR" b="1" i="1" dirty="0">
              <a:solidFill>
                <a:srgbClr val="002060"/>
              </a:solidFill>
              <a:latin typeface="Comic Sans MS" panose="030F0702030302020204" pitchFamily="66" charset="0"/>
              <a:cs typeface="Calibri" panose="020F0502020204030204" pitchFamily="34" charset="0"/>
            </a:endParaRPr>
          </a:p>
        </p:txBody>
      </p:sp>
      <p:sp>
        <p:nvSpPr>
          <p:cNvPr id="10" name="CaixaDeTexto 9">
            <a:extLst>
              <a:ext uri="{FF2B5EF4-FFF2-40B4-BE49-F238E27FC236}">
                <a16:creationId xmlns:a16="http://schemas.microsoft.com/office/drawing/2014/main" id="{27F7BA88-59C2-9928-8D52-219607D943E2}"/>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464018890"/>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C9639F78-AF66-A184-9E49-B05412B709E2}"/>
            </a:ext>
          </a:extLst>
        </p:cNvPr>
        <p:cNvGrpSpPr/>
        <p:nvPr/>
      </p:nvGrpSpPr>
      <p:grpSpPr>
        <a:xfrm>
          <a:off x="0" y="0"/>
          <a:ext cx="0" cy="0"/>
          <a:chOff x="0" y="0"/>
          <a:chExt cx="0" cy="0"/>
        </a:xfrm>
      </p:grpSpPr>
      <p:sp>
        <p:nvSpPr>
          <p:cNvPr id="7" name="Retângulo 6">
            <a:extLst>
              <a:ext uri="{FF2B5EF4-FFF2-40B4-BE49-F238E27FC236}">
                <a16:creationId xmlns:a16="http://schemas.microsoft.com/office/drawing/2014/main" id="{F3573B54-082E-4045-5632-BA5277F6C6B7}"/>
              </a:ext>
            </a:extLst>
          </p:cNvPr>
          <p:cNvSpPr/>
          <p:nvPr/>
        </p:nvSpPr>
        <p:spPr>
          <a:xfrm>
            <a:off x="695400" y="5138028"/>
            <a:ext cx="4464496" cy="523220"/>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mc:Choice xmlns:a14="http://schemas.microsoft.com/office/drawing/2010/main" Requires="a14">
          <p:sp>
            <p:nvSpPr>
              <p:cNvPr id="13" name="Espaço Reservado para Conteúdo 2">
                <a:extLst>
                  <a:ext uri="{FF2B5EF4-FFF2-40B4-BE49-F238E27FC236}">
                    <a16:creationId xmlns:a16="http://schemas.microsoft.com/office/drawing/2014/main" id="{F6A8A49F-E0C6-A6F9-315F-3804EA6B4885}"/>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Princípio Multiplicativo</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r>
                  <a:rPr lang="pt-B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Exemplo:</a:t>
                </a:r>
                <a:r>
                  <a:rPr lang="pt-B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dirty="0">
                    <a:solidFill>
                      <a:schemeClr val="tx1"/>
                    </a:solidFill>
                    <a:latin typeface="Arial" panose="020B0604020202020204" pitchFamily="34" charset="0"/>
                    <a:cs typeface="Arial" panose="020B0604020202020204" pitchFamily="34" charset="0"/>
                  </a:rPr>
                  <a:t>Uma pessoa vai se vestir para sair e precisa escolher:</a:t>
                </a:r>
              </a:p>
              <a:p>
                <a:pPr marL="542925" lvl="1" indent="-357188">
                  <a:lnSpc>
                    <a:spcPct val="150000"/>
                  </a:lnSpc>
                  <a:buSzPct val="100000"/>
                  <a:buFont typeface="Wingdings" panose="05000000000000000000" pitchFamily="2" charset="2"/>
                  <a:buChar char="§"/>
                </a:pPr>
                <a:r>
                  <a:rPr lang="pt-BR" sz="2400" i="1" dirty="0">
                    <a:solidFill>
                      <a:schemeClr val="tx1"/>
                    </a:solidFill>
                    <a:latin typeface="Arial" panose="020B0604020202020204" pitchFamily="34" charset="0"/>
                    <a:cs typeface="Arial" panose="020B0604020202020204" pitchFamily="34" charset="0"/>
                  </a:rPr>
                  <a:t>uma das quatro camisetas disponíveis: </a:t>
                </a:r>
                <a14:m>
                  <m:oMath xmlns:m="http://schemas.openxmlformats.org/officeDocument/2006/math">
                    <m:r>
                      <a:rPr lang="pt-BR" sz="2400" b="0" i="1" smtClean="0">
                        <a:solidFill>
                          <a:schemeClr val="tx1"/>
                        </a:solidFill>
                        <a:latin typeface="Cambria Math" panose="02040503050406030204" pitchFamily="18" charset="0"/>
                        <a:cs typeface="Arial" panose="020B0604020202020204" pitchFamily="34" charset="0"/>
                      </a:rPr>
                      <m:t>𝐴</m:t>
                    </m:r>
                    <m:r>
                      <a:rPr lang="pt-BR" sz="2400" b="0" i="1" smtClean="0">
                        <a:solidFill>
                          <a:schemeClr val="tx1"/>
                        </a:solidFill>
                        <a:latin typeface="Cambria Math" panose="02040503050406030204" pitchFamily="18" charset="0"/>
                        <a:cs typeface="Arial" panose="020B0604020202020204" pitchFamily="34" charset="0"/>
                      </a:rPr>
                      <m:t>=</m:t>
                    </m:r>
                    <m:d>
                      <m:dPr>
                        <m:begChr m:val="{"/>
                        <m:endChr m:val="}"/>
                        <m:ctrlPr>
                          <a:rPr lang="pt-BR" sz="2400" b="0" i="1" smtClean="0">
                            <a:solidFill>
                              <a:schemeClr val="tx1"/>
                            </a:solidFill>
                            <a:latin typeface="Cambria Math" panose="02040503050406030204" pitchFamily="18" charset="0"/>
                            <a:cs typeface="Arial" panose="020B0604020202020204" pitchFamily="34" charset="0"/>
                          </a:rPr>
                        </m:ctrlPr>
                      </m:dPr>
                      <m:e>
                        <m:r>
                          <a:rPr lang="pt-BR" sz="2400" b="0" i="1" smtClean="0">
                            <a:solidFill>
                              <a:schemeClr val="tx1"/>
                            </a:solidFill>
                            <a:latin typeface="Cambria Math" panose="02040503050406030204" pitchFamily="18" charset="0"/>
                            <a:cs typeface="Arial" panose="020B0604020202020204" pitchFamily="34" charset="0"/>
                          </a:rPr>
                          <m:t>𝐴𝑚𝑎𝑟𝑒𝑙𝑎</m:t>
                        </m:r>
                        <m:r>
                          <a:rPr lang="pt-BR" sz="2400" b="0" i="1" smtClean="0">
                            <a:solidFill>
                              <a:schemeClr val="tx1"/>
                            </a:solidFill>
                            <a:latin typeface="Cambria Math" panose="02040503050406030204" pitchFamily="18" charset="0"/>
                            <a:cs typeface="Arial" panose="020B0604020202020204" pitchFamily="34" charset="0"/>
                          </a:rPr>
                          <m:t>, </m:t>
                        </m:r>
                        <m:r>
                          <a:rPr lang="pt-BR" sz="2400" b="0" i="1" smtClean="0">
                            <a:solidFill>
                              <a:schemeClr val="tx1"/>
                            </a:solidFill>
                            <a:latin typeface="Cambria Math" panose="02040503050406030204" pitchFamily="18" charset="0"/>
                            <a:cs typeface="Arial" panose="020B0604020202020204" pitchFamily="34" charset="0"/>
                          </a:rPr>
                          <m:t>𝑉𝑒𝑟𝑑𝑒</m:t>
                        </m:r>
                        <m:r>
                          <a:rPr lang="pt-BR" sz="2400" b="0" i="1" smtClean="0">
                            <a:solidFill>
                              <a:schemeClr val="tx1"/>
                            </a:solidFill>
                            <a:latin typeface="Cambria Math" panose="02040503050406030204" pitchFamily="18" charset="0"/>
                            <a:cs typeface="Arial" panose="020B0604020202020204" pitchFamily="34" charset="0"/>
                          </a:rPr>
                          <m:t>, </m:t>
                        </m:r>
                        <m:r>
                          <a:rPr lang="pt-BR" sz="2400" b="0" i="1" smtClean="0">
                            <a:solidFill>
                              <a:schemeClr val="tx1"/>
                            </a:solidFill>
                            <a:latin typeface="Cambria Math" panose="02040503050406030204" pitchFamily="18" charset="0"/>
                            <a:cs typeface="Arial" panose="020B0604020202020204" pitchFamily="34" charset="0"/>
                          </a:rPr>
                          <m:t>𝐶𝑖𝑛𝑧𝑎</m:t>
                        </m:r>
                        <m:r>
                          <a:rPr lang="pt-BR" sz="2400" b="0" i="1" smtClean="0">
                            <a:solidFill>
                              <a:schemeClr val="tx1"/>
                            </a:solidFill>
                            <a:latin typeface="Cambria Math" panose="02040503050406030204" pitchFamily="18" charset="0"/>
                            <a:cs typeface="Arial" panose="020B0604020202020204" pitchFamily="34" charset="0"/>
                          </a:rPr>
                          <m:t>, </m:t>
                        </m:r>
                        <m:r>
                          <a:rPr lang="pt-BR" sz="2400" b="0" i="1" smtClean="0">
                            <a:solidFill>
                              <a:schemeClr val="tx1"/>
                            </a:solidFill>
                            <a:latin typeface="Cambria Math" panose="02040503050406030204" pitchFamily="18" charset="0"/>
                            <a:cs typeface="Arial" panose="020B0604020202020204" pitchFamily="34" charset="0"/>
                          </a:rPr>
                          <m:t>𝑉𝑒𝑟𝑚𝑒𝑙h𝑎</m:t>
                        </m:r>
                      </m:e>
                    </m:d>
                  </m:oMath>
                </a14:m>
                <a:endParaRPr lang="pt-BR" sz="2400" i="1" dirty="0">
                  <a:solidFill>
                    <a:schemeClr val="tx1"/>
                  </a:solidFill>
                  <a:latin typeface="Arial" panose="020B0604020202020204" pitchFamily="34" charset="0"/>
                  <a:cs typeface="Arial" panose="020B0604020202020204" pitchFamily="34" charset="0"/>
                </a:endParaRPr>
              </a:p>
              <a:p>
                <a:pPr marL="542925" lvl="1" indent="-357188">
                  <a:lnSpc>
                    <a:spcPct val="150000"/>
                  </a:lnSpc>
                  <a:buSzPct val="100000"/>
                  <a:buFont typeface="Wingdings" panose="05000000000000000000" pitchFamily="2" charset="2"/>
                  <a:buChar char="§"/>
                </a:pPr>
                <a:r>
                  <a:rPr lang="pt-BR" sz="2400" i="1" dirty="0">
                    <a:solidFill>
                      <a:schemeClr val="tx1"/>
                    </a:solidFill>
                    <a:latin typeface="Arial" panose="020B0604020202020204" pitchFamily="34" charset="0"/>
                    <a:cs typeface="Arial" panose="020B0604020202020204" pitchFamily="34" charset="0"/>
                  </a:rPr>
                  <a:t>uma das duas bermudas disponíveis: </a:t>
                </a:r>
                <a14:m>
                  <m:oMath xmlns:m="http://schemas.openxmlformats.org/officeDocument/2006/math">
                    <m:r>
                      <a:rPr lang="pt-BR" sz="2400" b="0" i="1" smtClean="0">
                        <a:solidFill>
                          <a:schemeClr val="tx1"/>
                        </a:solidFill>
                        <a:latin typeface="Cambria Math" panose="02040503050406030204" pitchFamily="18" charset="0"/>
                        <a:cs typeface="Arial" panose="020B0604020202020204" pitchFamily="34" charset="0"/>
                      </a:rPr>
                      <m:t>𝐵</m:t>
                    </m:r>
                    <m:r>
                      <a:rPr lang="pt-BR" sz="2400" i="1">
                        <a:solidFill>
                          <a:schemeClr val="tx1"/>
                        </a:solidFill>
                        <a:latin typeface="Cambria Math" panose="02040503050406030204" pitchFamily="18" charset="0"/>
                        <a:cs typeface="Arial" panose="020B0604020202020204" pitchFamily="34" charset="0"/>
                      </a:rPr>
                      <m:t>=</m:t>
                    </m:r>
                    <m:d>
                      <m:dPr>
                        <m:begChr m:val="{"/>
                        <m:endChr m:val="}"/>
                        <m:ctrlPr>
                          <a:rPr lang="pt-BR" sz="2400" i="1" smtClean="0">
                            <a:solidFill>
                              <a:schemeClr val="tx1"/>
                            </a:solidFill>
                            <a:latin typeface="Cambria Math" panose="02040503050406030204" pitchFamily="18" charset="0"/>
                            <a:cs typeface="Arial" panose="020B0604020202020204" pitchFamily="34" charset="0"/>
                          </a:rPr>
                        </m:ctrlPr>
                      </m:dPr>
                      <m:e>
                        <m:r>
                          <a:rPr lang="pt-BR" sz="2400" b="0" i="1" smtClean="0">
                            <a:solidFill>
                              <a:schemeClr val="tx1"/>
                            </a:solidFill>
                            <a:latin typeface="Cambria Math" panose="02040503050406030204" pitchFamily="18" charset="0"/>
                            <a:cs typeface="Arial" panose="020B0604020202020204" pitchFamily="34" charset="0"/>
                          </a:rPr>
                          <m:t>𝐴𝑧𝑢𝑙</m:t>
                        </m:r>
                        <m:r>
                          <a:rPr lang="pt-BR" sz="2400" b="0" i="1" smtClean="0">
                            <a:solidFill>
                              <a:schemeClr val="tx1"/>
                            </a:solidFill>
                            <a:latin typeface="Cambria Math" panose="02040503050406030204" pitchFamily="18" charset="0"/>
                            <a:cs typeface="Arial" panose="020B0604020202020204" pitchFamily="34" charset="0"/>
                          </a:rPr>
                          <m:t>, </m:t>
                        </m:r>
                        <m:r>
                          <a:rPr lang="pt-BR" sz="2400" b="0" i="1" smtClean="0">
                            <a:solidFill>
                              <a:schemeClr val="tx1"/>
                            </a:solidFill>
                            <a:latin typeface="Cambria Math" panose="02040503050406030204" pitchFamily="18" charset="0"/>
                            <a:cs typeface="Arial" panose="020B0604020202020204" pitchFamily="34" charset="0"/>
                          </a:rPr>
                          <m:t>𝑀𝑎𝑟𝑟𝑜𝑚</m:t>
                        </m:r>
                      </m:e>
                    </m:d>
                  </m:oMath>
                </a14:m>
                <a:endParaRPr lang="pt-BR" sz="2400" i="1" dirty="0">
                  <a:solidFill>
                    <a:schemeClr val="tx1"/>
                  </a:solidFill>
                  <a:latin typeface="Arial" panose="020B0604020202020204" pitchFamily="34" charset="0"/>
                  <a:cs typeface="Arial" panose="020B0604020202020204" pitchFamily="34" charset="0"/>
                </a:endParaRPr>
              </a:p>
              <a:p>
                <a:pPr marL="542925" lvl="1" indent="-357188">
                  <a:lnSpc>
                    <a:spcPct val="150000"/>
                  </a:lnSpc>
                  <a:buSzPct val="100000"/>
                  <a:buFont typeface="Wingdings" panose="05000000000000000000" pitchFamily="2" charset="2"/>
                  <a:buChar char="§"/>
                </a:pPr>
                <a:r>
                  <a:rPr lang="pt-BR" sz="2400" i="1" dirty="0">
                    <a:solidFill>
                      <a:schemeClr val="tx1"/>
                    </a:solidFill>
                    <a:latin typeface="Arial" panose="020B0604020202020204" pitchFamily="34" charset="0"/>
                    <a:cs typeface="Arial" panose="020B0604020202020204" pitchFamily="34" charset="0"/>
                  </a:rPr>
                  <a:t>um dos calçados disponíveis: </a:t>
                </a:r>
                <a14:m>
                  <m:oMath xmlns:m="http://schemas.openxmlformats.org/officeDocument/2006/math">
                    <m:r>
                      <a:rPr lang="pt-BR" sz="2400" b="0" i="1" smtClean="0">
                        <a:solidFill>
                          <a:schemeClr val="tx1"/>
                        </a:solidFill>
                        <a:latin typeface="Cambria Math" panose="02040503050406030204" pitchFamily="18" charset="0"/>
                        <a:cs typeface="Arial" panose="020B0604020202020204" pitchFamily="34" charset="0"/>
                      </a:rPr>
                      <m:t>𝐶</m:t>
                    </m:r>
                    <m:r>
                      <a:rPr lang="pt-BR" sz="2400" i="1">
                        <a:solidFill>
                          <a:schemeClr val="tx1"/>
                        </a:solidFill>
                        <a:latin typeface="Cambria Math" panose="02040503050406030204" pitchFamily="18" charset="0"/>
                        <a:cs typeface="Arial" panose="020B0604020202020204" pitchFamily="34" charset="0"/>
                      </a:rPr>
                      <m:t>=</m:t>
                    </m:r>
                    <m:d>
                      <m:dPr>
                        <m:begChr m:val="{"/>
                        <m:endChr m:val="}"/>
                        <m:ctrlPr>
                          <a:rPr lang="pt-BR" sz="2400" i="1" smtClean="0">
                            <a:solidFill>
                              <a:schemeClr val="tx1"/>
                            </a:solidFill>
                            <a:latin typeface="Cambria Math" panose="02040503050406030204" pitchFamily="18" charset="0"/>
                            <a:cs typeface="Arial" panose="020B0604020202020204" pitchFamily="34" charset="0"/>
                          </a:rPr>
                        </m:ctrlPr>
                      </m:dPr>
                      <m:e>
                        <m:r>
                          <a:rPr lang="pt-BR" sz="2400" b="0" i="1" smtClean="0">
                            <a:solidFill>
                              <a:schemeClr val="tx1"/>
                            </a:solidFill>
                            <a:latin typeface="Cambria Math" panose="02040503050406030204" pitchFamily="18" charset="0"/>
                            <a:cs typeface="Arial" panose="020B0604020202020204" pitchFamily="34" charset="0"/>
                          </a:rPr>
                          <m:t>𝑇</m:t>
                        </m:r>
                        <m:r>
                          <a:rPr lang="pt-BR" sz="2400" b="0" i="1" smtClean="0">
                            <a:solidFill>
                              <a:schemeClr val="tx1"/>
                            </a:solidFill>
                            <a:latin typeface="Cambria Math" panose="02040503050406030204" pitchFamily="18" charset="0"/>
                            <a:cs typeface="Arial" panose="020B0604020202020204" pitchFamily="34" charset="0"/>
                          </a:rPr>
                          <m:t>ê</m:t>
                        </m:r>
                        <m:r>
                          <a:rPr lang="pt-BR" sz="2400" b="0" i="1" smtClean="0">
                            <a:solidFill>
                              <a:schemeClr val="tx1"/>
                            </a:solidFill>
                            <a:latin typeface="Cambria Math" panose="02040503050406030204" pitchFamily="18" charset="0"/>
                            <a:cs typeface="Arial" panose="020B0604020202020204" pitchFamily="34" charset="0"/>
                          </a:rPr>
                          <m:t>𝑛𝑖𝑠</m:t>
                        </m:r>
                      </m:e>
                    </m:d>
                  </m:oMath>
                </a14:m>
                <a:endParaRPr lang="pt-BR" sz="2400" dirty="0">
                  <a:solidFill>
                    <a:schemeClr val="tx1"/>
                  </a:solidFill>
                  <a:latin typeface="Arial" panose="020B0604020202020204" pitchFamily="34" charset="0"/>
                  <a:cs typeface="Arial" panose="020B0604020202020204" pitchFamily="34" charset="0"/>
                </a:endParaRPr>
              </a:p>
              <a:p>
                <a:pPr marL="0" indent="0">
                  <a:buNone/>
                </a:pPr>
                <a:endParaRPr lang="pt-BR" sz="1000" dirty="0">
                  <a:solidFill>
                    <a:schemeClr val="tx1"/>
                  </a:solidFill>
                  <a:latin typeface="Arial" panose="020B0604020202020204" pitchFamily="34" charset="0"/>
                  <a:cs typeface="Arial" panose="020B0604020202020204" pitchFamily="34" charset="0"/>
                </a:endParaRPr>
              </a:p>
              <a:p>
                <a:pPr marL="0" indent="0">
                  <a:buNone/>
                </a:pPr>
                <a:r>
                  <a:rPr lang="pt-BR" b="1" dirty="0">
                    <a:solidFill>
                      <a:schemeClr val="tx1"/>
                    </a:solidFill>
                    <a:cs typeface="Arial" panose="020B0604020202020204" pitchFamily="34" charset="0"/>
                  </a:rPr>
                  <a:t>          </a:t>
                </a:r>
                <a14:m>
                  <m:oMath xmlns:m="http://schemas.openxmlformats.org/officeDocument/2006/math">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r>
                          <a:rPr lang="pt-BR" b="1" i="1" smtClean="0">
                            <a:solidFill>
                              <a:schemeClr val="tx1"/>
                            </a:solidFill>
                            <a:latin typeface="Cambria Math" panose="02040503050406030204" pitchFamily="18" charset="0"/>
                            <a:cs typeface="Arial" panose="020B0604020202020204" pitchFamily="34" charset="0"/>
                          </a:rPr>
                          <m:t>𝑨</m:t>
                        </m:r>
                      </m:e>
                    </m:d>
                    <m:r>
                      <a:rPr lang="pt-BR" b="1" i="1" smtClean="0">
                        <a:solidFill>
                          <a:schemeClr val="tx1"/>
                        </a:solidFill>
                        <a:latin typeface="Cambria Math" panose="02040503050406030204" pitchFamily="18" charset="0"/>
                        <a:cs typeface="Arial" panose="020B0604020202020204" pitchFamily="34" charset="0"/>
                      </a:rPr>
                      <m:t> .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r>
                          <a:rPr lang="pt-BR" b="1" i="1" smtClean="0">
                            <a:solidFill>
                              <a:schemeClr val="tx1"/>
                            </a:solidFill>
                            <a:latin typeface="Cambria Math" panose="02040503050406030204" pitchFamily="18" charset="0"/>
                            <a:cs typeface="Arial" panose="020B0604020202020204" pitchFamily="34" charset="0"/>
                          </a:rPr>
                          <m:t>𝑩</m:t>
                        </m:r>
                      </m:e>
                    </m:d>
                    <m:r>
                      <a:rPr lang="pt-BR" b="1" i="1" smtClean="0">
                        <a:solidFill>
                          <a:schemeClr val="tx1"/>
                        </a:solidFill>
                        <a:latin typeface="Cambria Math" panose="02040503050406030204" pitchFamily="18" charset="0"/>
                        <a:cs typeface="Arial" panose="020B0604020202020204" pitchFamily="34" charset="0"/>
                      </a:rPr>
                      <m:t> .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r>
                          <a:rPr lang="pt-BR" b="1" i="1" smtClean="0">
                            <a:solidFill>
                              <a:schemeClr val="tx1"/>
                            </a:solidFill>
                            <a:latin typeface="Cambria Math" panose="02040503050406030204" pitchFamily="18" charset="0"/>
                            <a:cs typeface="Arial" panose="020B0604020202020204" pitchFamily="34" charset="0"/>
                          </a:rPr>
                          <m:t>𝑪</m:t>
                        </m:r>
                      </m:e>
                    </m:d>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𝟒</m:t>
                    </m:r>
                    <m:r>
                      <a:rPr lang="pt-BR" b="1" i="1" smtClean="0">
                        <a:solidFill>
                          <a:schemeClr val="tx1"/>
                        </a:solidFill>
                        <a:latin typeface="Cambria Math" panose="02040503050406030204" pitchFamily="18" charset="0"/>
                        <a:cs typeface="Arial" panose="020B0604020202020204" pitchFamily="34" charset="0"/>
                      </a:rPr>
                      <m:t> . </m:t>
                    </m:r>
                    <m:r>
                      <a:rPr lang="pt-BR" b="1" i="1" smtClean="0">
                        <a:solidFill>
                          <a:schemeClr val="tx1"/>
                        </a:solidFill>
                        <a:latin typeface="Cambria Math" panose="02040503050406030204" pitchFamily="18" charset="0"/>
                        <a:cs typeface="Arial" panose="020B0604020202020204" pitchFamily="34" charset="0"/>
                      </a:rPr>
                      <m:t>𝟐</m:t>
                    </m:r>
                    <m:r>
                      <a:rPr lang="pt-BR" b="1" i="1" smtClean="0">
                        <a:solidFill>
                          <a:schemeClr val="tx1"/>
                        </a:solidFill>
                        <a:latin typeface="Cambria Math" panose="02040503050406030204" pitchFamily="18" charset="0"/>
                        <a:cs typeface="Arial" panose="020B0604020202020204" pitchFamily="34" charset="0"/>
                      </a:rPr>
                      <m:t> . </m:t>
                    </m:r>
                    <m:r>
                      <a:rPr lang="pt-BR" b="1" i="1" smtClean="0">
                        <a:solidFill>
                          <a:schemeClr val="tx1"/>
                        </a:solidFill>
                        <a:latin typeface="Cambria Math" panose="02040503050406030204" pitchFamily="18" charset="0"/>
                        <a:cs typeface="Arial" panose="020B0604020202020204" pitchFamily="34" charset="0"/>
                      </a:rPr>
                      <m:t>𝟏</m:t>
                    </m:r>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𝟖</m:t>
                    </m:r>
                  </m:oMath>
                </a14:m>
                <a:r>
                  <a:rPr lang="pt-BR" b="1" dirty="0">
                    <a:solidFill>
                      <a:schemeClr val="tx1"/>
                    </a:solidFill>
                    <a:latin typeface="Arial" panose="020B0604020202020204" pitchFamily="34" charset="0"/>
                    <a:cs typeface="Arial" panose="020B0604020202020204" pitchFamily="34" charset="0"/>
                  </a:rPr>
                  <a:t> </a:t>
                </a:r>
              </a:p>
              <a:p>
                <a:pPr marL="0" indent="0">
                  <a:buNone/>
                </a:pPr>
                <a:endParaRPr lang="pt-BR" sz="1000" dirty="0">
                  <a:solidFill>
                    <a:schemeClr val="tx1"/>
                  </a:solidFill>
                  <a:latin typeface="Arial" panose="020B0604020202020204" pitchFamily="34" charset="0"/>
                  <a:cs typeface="Arial" panose="020B0604020202020204" pitchFamily="34" charset="0"/>
                </a:endParaRPr>
              </a:p>
              <a:p>
                <a:pPr marL="0" indent="0">
                  <a:buNone/>
                </a:pPr>
                <a:r>
                  <a:rPr lang="pt-BR" dirty="0">
                    <a:solidFill>
                      <a:schemeClr val="tx1"/>
                    </a:solidFill>
                    <a:latin typeface="Arial" panose="020B0604020202020204" pitchFamily="34" charset="0"/>
                    <a:cs typeface="Arial" panose="020B0604020202020204" pitchFamily="34" charset="0"/>
                  </a:rPr>
                  <a:t>Como cada escolha é independente das demais, aplicamos o Princípio Multiplicativo:</a:t>
                </a:r>
              </a:p>
              <a:p>
                <a:pPr marL="0" indent="0">
                  <a:buNone/>
                </a:pPr>
                <a:r>
                  <a:rPr lang="pt-BR" dirty="0">
                    <a:solidFill>
                      <a:schemeClr val="tx1"/>
                    </a:solidFill>
                    <a:latin typeface="Arial" panose="020B0604020202020204" pitchFamily="34" charset="0"/>
                    <a:cs typeface="Arial" panose="020B0604020202020204" pitchFamily="34" charset="0"/>
                  </a:rPr>
                  <a:t>Portanto, o acontecimento pode ocorrer de </a:t>
                </a:r>
                <a:r>
                  <a:rPr lang="pt-BR" b="1" dirty="0">
                    <a:solidFill>
                      <a:srgbClr val="0070C0"/>
                    </a:solidFill>
                    <a:latin typeface="Arial" panose="020B0604020202020204" pitchFamily="34" charset="0"/>
                    <a:cs typeface="Arial" panose="020B0604020202020204" pitchFamily="34" charset="0"/>
                  </a:rPr>
                  <a:t>8 formas diferentes</a:t>
                </a:r>
                <a:r>
                  <a:rPr lang="pt-BR" dirty="0">
                    <a:solidFill>
                      <a:schemeClr val="tx1"/>
                    </a:solidFill>
                    <a:latin typeface="Arial" panose="020B0604020202020204" pitchFamily="34" charset="0"/>
                    <a:cs typeface="Arial" panose="020B0604020202020204" pitchFamily="34" charset="0"/>
                  </a:rPr>
                  <a:t>.</a:t>
                </a:r>
              </a:p>
            </p:txBody>
          </p:sp>
        </mc:Choice>
        <mc:Fallback>
          <p:sp>
            <p:nvSpPr>
              <p:cNvPr id="13" name="Espaço Reservado para Conteúdo 2">
                <a:extLst>
                  <a:ext uri="{FF2B5EF4-FFF2-40B4-BE49-F238E27FC236}">
                    <a16:creationId xmlns:a16="http://schemas.microsoft.com/office/drawing/2014/main" id="{F6A8A49F-E0C6-A6F9-315F-3804EA6B4885}"/>
                  </a:ext>
                </a:extLst>
              </p:cNvPr>
              <p:cNvSpPr>
                <a:spLocks noGrp="1" noRot="1" noChangeAspect="1" noMove="1" noResize="1" noEditPoints="1" noAdjustHandles="1" noChangeArrowheads="1" noChangeShapeType="1" noTextEdit="1"/>
              </p:cNvSpPr>
              <p:nvPr>
                <p:ph idx="1"/>
              </p:nvPr>
            </p:nvSpPr>
            <p:spPr>
              <a:xfrm>
                <a:off x="-1" y="1484784"/>
                <a:ext cx="12191999" cy="5373216"/>
              </a:xfrm>
              <a:blipFill>
                <a:blip r:embed="rId4"/>
                <a:stretch>
                  <a:fillRect l="-800" t="-1930"/>
                </a:stretch>
              </a:blipFill>
            </p:spPr>
            <p:txBody>
              <a:bodyPr/>
              <a:lstStyle/>
              <a:p>
                <a:r>
                  <a:rPr lang="pt-BR">
                    <a:noFill/>
                  </a:rPr>
                  <a:t> </a:t>
                </a:r>
              </a:p>
            </p:txBody>
          </p:sp>
        </mc:Fallback>
      </mc:AlternateContent>
      <p:cxnSp>
        <p:nvCxnSpPr>
          <p:cNvPr id="2" name="Conector reto 1">
            <a:extLst>
              <a:ext uri="{FF2B5EF4-FFF2-40B4-BE49-F238E27FC236}">
                <a16:creationId xmlns:a16="http://schemas.microsoft.com/office/drawing/2014/main" id="{85310788-F64C-3228-2395-C74904560DB2}"/>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137132CB-98D9-4D8A-B53A-39C691FB33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0853AC39-859F-0191-DCE4-62803021EB77}"/>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2BB94C41-0CFF-941A-1584-7C4449CCC6B8}"/>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AC692418-AF08-EB2B-E045-B496F3CC14D0}"/>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929" r="929"/>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80531"/>
      </p:ext>
    </p:extLst>
  </p:cSld>
  <p:clrMapOvr>
    <a:masterClrMapping/>
  </p:clrMapOvr>
  <p:transition spd="slow" advTm="420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0A99F-6FEC-9EC9-3555-1F50DAF498B7}"/>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E7C23AFA-1F8D-90D4-CB0C-C26D84B0558D}"/>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Pausa...</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pt-BR" dirty="0">
              <a:solidFill>
                <a:schemeClr val="tx1"/>
              </a:solidFill>
              <a:latin typeface="Arial" panose="020B0604020202020204" pitchFamily="34" charset="0"/>
              <a:cs typeface="Arial" panose="020B0604020202020204" pitchFamily="34" charset="0"/>
            </a:endParaRPr>
          </a:p>
        </p:txBody>
      </p:sp>
      <p:cxnSp>
        <p:nvCxnSpPr>
          <p:cNvPr id="2" name="Conector reto 1">
            <a:extLst>
              <a:ext uri="{FF2B5EF4-FFF2-40B4-BE49-F238E27FC236}">
                <a16:creationId xmlns:a16="http://schemas.microsoft.com/office/drawing/2014/main" id="{3629E5AC-C6A1-915B-7573-6E305B256813}"/>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39B74AC7-2F83-7893-DCEA-2E2D8D4808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0F5FF239-1D34-3108-8789-85D3F9B538BB}"/>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7AE78C69-871A-31AF-A886-1D4CD6951DA5}"/>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59D0F69D-065D-9F89-0AD2-3887761F51B3}"/>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691" r="1691"/>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95453"/>
      </p:ext>
    </p:extLst>
  </p:cSld>
  <p:clrMapOvr>
    <a:masterClrMapping/>
  </p:clrMapOvr>
  <p:transition spd="slow" advTm="120000">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AF377025-FBAF-EB82-CA25-DA27CCA7B29F}"/>
            </a:ext>
          </a:extLst>
        </p:cNvPr>
        <p:cNvGrpSpPr/>
        <p:nvPr/>
      </p:nvGrpSpPr>
      <p:grpSpPr>
        <a:xfrm>
          <a:off x="0" y="0"/>
          <a:ext cx="0" cy="0"/>
          <a:chOff x="0" y="0"/>
          <a:chExt cx="0" cy="0"/>
        </a:xfrm>
      </p:grpSpPr>
      <p:sp>
        <p:nvSpPr>
          <p:cNvPr id="4" name="Retângulo 3">
            <a:extLst>
              <a:ext uri="{FF2B5EF4-FFF2-40B4-BE49-F238E27FC236}">
                <a16:creationId xmlns:a16="http://schemas.microsoft.com/office/drawing/2014/main" id="{470CB313-2567-2010-3E78-E4862E8BDED4}"/>
              </a:ext>
            </a:extLst>
          </p:cNvPr>
          <p:cNvSpPr/>
          <p:nvPr/>
        </p:nvSpPr>
        <p:spPr>
          <a:xfrm>
            <a:off x="119336" y="5373216"/>
            <a:ext cx="6552728" cy="523220"/>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3" name="Espaço Reservado para Conteúdo 2">
                <a:extLst>
                  <a:ext uri="{FF2B5EF4-FFF2-40B4-BE49-F238E27FC236}">
                    <a16:creationId xmlns:a16="http://schemas.microsoft.com/office/drawing/2014/main" id="{AA99181C-E031-8A3F-9445-311E8460D686}"/>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Princípio Aditivo</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r>
                  <a:rPr lang="pt-BR" dirty="0">
                    <a:solidFill>
                      <a:schemeClr val="tx1"/>
                    </a:solidFill>
                    <a:latin typeface="Arial" panose="020B0604020202020204" pitchFamily="34" charset="0"/>
                    <a:cs typeface="Arial" panose="020B0604020202020204" pitchFamily="34" charset="0"/>
                  </a:rPr>
                  <a:t>Seja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𝑹</m:t>
                    </m:r>
                  </m:oMath>
                </a14:m>
                <a:r>
                  <a:rPr lang="pt-BR" dirty="0">
                    <a:solidFill>
                      <a:schemeClr val="tx1"/>
                    </a:solidFill>
                    <a:latin typeface="Arial" panose="020B0604020202020204" pitchFamily="34" charset="0"/>
                    <a:cs typeface="Arial" panose="020B0604020202020204" pitchFamily="34" charset="0"/>
                  </a:rPr>
                  <a:t> o conjunto total de resultados de um acontecimento que pode ocorrer de formas diferentes, sendo cada forma um caso específico do acontecimento, com seu próprio conjunto resultados </a:t>
                </a:r>
                <a14:m>
                  <m:oMath xmlns:m="http://schemas.openxmlformats.org/officeDocument/2006/math">
                    <m:sSub>
                      <m:sSubPr>
                        <m:ctrlPr>
                          <a:rPr lang="pt-BR" b="1" i="1" smtClean="0">
                            <a:solidFill>
                              <a:srgbClr val="0070C0"/>
                            </a:solidFill>
                            <a:latin typeface="Cambria Math" panose="02040503050406030204" pitchFamily="18" charset="0"/>
                            <a:cs typeface="Arial" panose="020B0604020202020204" pitchFamily="34" charset="0"/>
                          </a:rPr>
                        </m:ctrlPr>
                      </m:sSubPr>
                      <m:e>
                        <m:r>
                          <a:rPr lang="pt-BR" b="1" i="1" smtClean="0">
                            <a:solidFill>
                              <a:srgbClr val="0070C0"/>
                            </a:solidFill>
                            <a:latin typeface="Cambria Math" panose="02040503050406030204" pitchFamily="18" charset="0"/>
                            <a:cs typeface="Arial" panose="020B0604020202020204" pitchFamily="34" charset="0"/>
                          </a:rPr>
                          <m:t>𝑹</m:t>
                        </m:r>
                      </m:e>
                      <m:sub>
                        <m:r>
                          <a:rPr lang="pt-BR" b="1" i="1" smtClean="0">
                            <a:solidFill>
                              <a:srgbClr val="0070C0"/>
                            </a:solidFill>
                            <a:latin typeface="Cambria Math" panose="02040503050406030204" pitchFamily="18" charset="0"/>
                            <a:cs typeface="Arial" panose="020B0604020202020204" pitchFamily="34" charset="0"/>
                          </a:rPr>
                          <m:t>𝒊</m:t>
                        </m:r>
                      </m:sub>
                    </m:sSub>
                  </m:oMath>
                </a14:m>
                <a:r>
                  <a:rPr lang="pt-BR" dirty="0">
                    <a:solidFill>
                      <a:schemeClr val="tx1"/>
                    </a:solidFill>
                    <a:latin typeface="Arial" panose="020B0604020202020204" pitchFamily="34" charset="0"/>
                    <a:cs typeface="Arial" panose="020B0604020202020204" pitchFamily="34" charset="0"/>
                  </a:rPr>
                  <a:t> (com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𝒌</m:t>
                    </m:r>
                  </m:oMath>
                </a14:m>
                <a:r>
                  <a:rPr lang="pt-BR" dirty="0">
                    <a:solidFill>
                      <a:schemeClr val="tx1"/>
                    </a:solidFill>
                    <a:latin typeface="Arial" panose="020B0604020202020204" pitchFamily="34" charset="0"/>
                    <a:cs typeface="Arial" panose="020B0604020202020204" pitchFamily="34" charset="0"/>
                  </a:rPr>
                  <a:t> variando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𝟏</m:t>
                    </m:r>
                  </m:oMath>
                </a14:m>
                <a:r>
                  <a:rPr lang="pt-BR" dirty="0">
                    <a:solidFill>
                      <a:schemeClr val="tx1"/>
                    </a:solidFill>
                    <a:latin typeface="Arial" panose="020B0604020202020204" pitchFamily="34" charset="0"/>
                    <a:cs typeface="Arial" panose="020B0604020202020204" pitchFamily="34" charset="0"/>
                  </a:rPr>
                  <a:t> de até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𝒊</m:t>
                    </m:r>
                  </m:oMath>
                </a14:m>
                <a:r>
                  <a:rPr lang="pt-BR" dirty="0">
                    <a:solidFill>
                      <a:schemeClr val="tx1"/>
                    </a:solidFill>
                    <a:latin typeface="Arial" panose="020B0604020202020204" pitchFamily="34" charset="0"/>
                    <a:cs typeface="Arial" panose="020B0604020202020204" pitchFamily="34" charset="0"/>
                  </a:rPr>
                  <a:t>). Se esses casos são mutuamente excludentes, ou seja, se apenas um pode ocorrer por vez, então a cardinalidade total de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𝑹</m:t>
                    </m:r>
                  </m:oMath>
                </a14:m>
                <a:r>
                  <a:rPr lang="pt-BR" dirty="0">
                    <a:solidFill>
                      <a:schemeClr val="tx1"/>
                    </a:solidFill>
                    <a:latin typeface="Arial" panose="020B0604020202020204" pitchFamily="34" charset="0"/>
                    <a:cs typeface="Arial" panose="020B0604020202020204" pitchFamily="34" charset="0"/>
                  </a:rPr>
                  <a:t> é dada pela soma das cardinalidades dos conjuntos resultados de cada caso:</a:t>
                </a:r>
              </a:p>
              <a:p>
                <a:pPr marL="0" indent="0" algn="just">
                  <a:lnSpc>
                    <a:spcPct val="150000"/>
                  </a:lnSpc>
                  <a:buNone/>
                </a:pPr>
                <a:r>
                  <a:rPr lang="pt-BR" b="1" dirty="0">
                    <a:solidFill>
                      <a:schemeClr val="tx1"/>
                    </a:solidFill>
                    <a:cs typeface="Arial" panose="020B0604020202020204" pitchFamily="34" charset="0"/>
                  </a:rPr>
                  <a:t>  </a:t>
                </a:r>
                <a14:m>
                  <m:oMath xmlns:m="http://schemas.openxmlformats.org/officeDocument/2006/math">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r>
                          <a:rPr lang="pt-BR" b="1" i="1" smtClean="0">
                            <a:solidFill>
                              <a:schemeClr val="tx1"/>
                            </a:solidFill>
                            <a:latin typeface="Cambria Math" panose="02040503050406030204" pitchFamily="18" charset="0"/>
                            <a:cs typeface="Arial" panose="020B0604020202020204" pitchFamily="34" charset="0"/>
                          </a:rPr>
                          <m:t>𝑹</m:t>
                        </m:r>
                      </m:e>
                    </m:d>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sSub>
                          <m:sSubPr>
                            <m:ctrlPr>
                              <a:rPr lang="pt-BR" b="1" i="1" smtClean="0">
                                <a:solidFill>
                                  <a:schemeClr val="tx1"/>
                                </a:solidFill>
                                <a:latin typeface="Cambria Math" panose="02040503050406030204" pitchFamily="18" charset="0"/>
                                <a:cs typeface="Arial" panose="020B0604020202020204" pitchFamily="34" charset="0"/>
                              </a:rPr>
                            </m:ctrlPr>
                          </m:sSubPr>
                          <m:e>
                            <m:r>
                              <a:rPr lang="pt-BR" b="1" i="1" smtClean="0">
                                <a:solidFill>
                                  <a:schemeClr val="tx1"/>
                                </a:solidFill>
                                <a:latin typeface="Cambria Math" panose="02040503050406030204" pitchFamily="18" charset="0"/>
                                <a:cs typeface="Arial" panose="020B0604020202020204" pitchFamily="34" charset="0"/>
                              </a:rPr>
                              <m:t>𝑹</m:t>
                            </m:r>
                          </m:e>
                          <m:sub>
                            <m:r>
                              <a:rPr lang="pt-BR" b="1" i="1" smtClean="0">
                                <a:solidFill>
                                  <a:schemeClr val="tx1"/>
                                </a:solidFill>
                                <a:latin typeface="Cambria Math" panose="02040503050406030204" pitchFamily="18" charset="0"/>
                                <a:cs typeface="Arial" panose="020B0604020202020204" pitchFamily="34" charset="0"/>
                              </a:rPr>
                              <m:t>𝟏</m:t>
                            </m:r>
                          </m:sub>
                        </m:sSub>
                      </m:e>
                    </m:d>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sSub>
                          <m:sSubPr>
                            <m:ctrlPr>
                              <a:rPr lang="pt-BR" b="1" i="1" smtClean="0">
                                <a:solidFill>
                                  <a:schemeClr val="tx1"/>
                                </a:solidFill>
                                <a:latin typeface="Cambria Math" panose="02040503050406030204" pitchFamily="18" charset="0"/>
                                <a:cs typeface="Arial" panose="020B0604020202020204" pitchFamily="34" charset="0"/>
                              </a:rPr>
                            </m:ctrlPr>
                          </m:sSubPr>
                          <m:e>
                            <m:r>
                              <a:rPr lang="pt-BR" b="1" i="1" smtClean="0">
                                <a:solidFill>
                                  <a:schemeClr val="tx1"/>
                                </a:solidFill>
                                <a:latin typeface="Cambria Math" panose="02040503050406030204" pitchFamily="18" charset="0"/>
                                <a:cs typeface="Arial" panose="020B0604020202020204" pitchFamily="34" charset="0"/>
                              </a:rPr>
                              <m:t>𝑹</m:t>
                            </m:r>
                          </m:e>
                          <m:sub>
                            <m:r>
                              <a:rPr lang="pt-BR" b="1" i="1" smtClean="0">
                                <a:solidFill>
                                  <a:schemeClr val="tx1"/>
                                </a:solidFill>
                                <a:latin typeface="Cambria Math" panose="02040503050406030204" pitchFamily="18" charset="0"/>
                                <a:cs typeface="Arial" panose="020B0604020202020204" pitchFamily="34" charset="0"/>
                              </a:rPr>
                              <m:t>𝟐</m:t>
                            </m:r>
                          </m:sub>
                        </m:sSub>
                      </m:e>
                    </m:d>
                    <m:r>
                      <a:rPr lang="pt-BR" b="1" i="1" smtClean="0">
                        <a:solidFill>
                          <a:schemeClr val="tx1"/>
                        </a:solidFill>
                        <a:latin typeface="Cambria Math" panose="02040503050406030204" pitchFamily="18" charset="0"/>
                        <a:cs typeface="Arial" panose="020B0604020202020204" pitchFamily="34" charset="0"/>
                      </a:rPr>
                      <m:t>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sSub>
                          <m:sSubPr>
                            <m:ctrlPr>
                              <a:rPr lang="pt-BR" b="1" i="1" smtClean="0">
                                <a:solidFill>
                                  <a:schemeClr val="tx1"/>
                                </a:solidFill>
                                <a:latin typeface="Cambria Math" panose="02040503050406030204" pitchFamily="18" charset="0"/>
                                <a:cs typeface="Arial" panose="020B0604020202020204" pitchFamily="34" charset="0"/>
                              </a:rPr>
                            </m:ctrlPr>
                          </m:sSubPr>
                          <m:e>
                            <m:r>
                              <a:rPr lang="pt-BR" b="1" i="1" smtClean="0">
                                <a:solidFill>
                                  <a:schemeClr val="tx1"/>
                                </a:solidFill>
                                <a:latin typeface="Cambria Math" panose="02040503050406030204" pitchFamily="18" charset="0"/>
                                <a:cs typeface="Arial" panose="020B0604020202020204" pitchFamily="34" charset="0"/>
                              </a:rPr>
                              <m:t>𝑹</m:t>
                            </m:r>
                          </m:e>
                          <m:sub>
                            <m:r>
                              <a:rPr lang="pt-BR" b="1" i="1" smtClean="0">
                                <a:solidFill>
                                  <a:schemeClr val="tx1"/>
                                </a:solidFill>
                                <a:latin typeface="Cambria Math" panose="02040503050406030204" pitchFamily="18" charset="0"/>
                                <a:cs typeface="Arial" panose="020B0604020202020204" pitchFamily="34" charset="0"/>
                              </a:rPr>
                              <m:t>𝒏</m:t>
                            </m:r>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𝟏</m:t>
                            </m:r>
                          </m:sub>
                        </m:sSub>
                      </m:e>
                    </m:d>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sSub>
                          <m:sSubPr>
                            <m:ctrlPr>
                              <a:rPr lang="pt-BR" b="1" i="1" smtClean="0">
                                <a:solidFill>
                                  <a:schemeClr val="tx1"/>
                                </a:solidFill>
                                <a:latin typeface="Cambria Math" panose="02040503050406030204" pitchFamily="18" charset="0"/>
                                <a:cs typeface="Arial" panose="020B0604020202020204" pitchFamily="34" charset="0"/>
                              </a:rPr>
                            </m:ctrlPr>
                          </m:sSubPr>
                          <m:e>
                            <m:r>
                              <a:rPr lang="pt-BR" b="1" i="1" smtClean="0">
                                <a:solidFill>
                                  <a:schemeClr val="tx1"/>
                                </a:solidFill>
                                <a:latin typeface="Cambria Math" panose="02040503050406030204" pitchFamily="18" charset="0"/>
                                <a:cs typeface="Arial" panose="020B0604020202020204" pitchFamily="34" charset="0"/>
                              </a:rPr>
                              <m:t>𝑹</m:t>
                            </m:r>
                          </m:e>
                          <m:sub>
                            <m:r>
                              <a:rPr lang="pt-BR" b="1" i="1" smtClean="0">
                                <a:solidFill>
                                  <a:schemeClr val="tx1"/>
                                </a:solidFill>
                                <a:latin typeface="Cambria Math" panose="02040503050406030204" pitchFamily="18" charset="0"/>
                                <a:cs typeface="Arial" panose="020B0604020202020204" pitchFamily="34" charset="0"/>
                              </a:rPr>
                              <m:t>𝒌</m:t>
                            </m:r>
                          </m:sub>
                        </m:sSub>
                      </m:e>
                    </m:d>
                  </m:oMath>
                </a14:m>
                <a:endParaRPr lang="pt-BR" b="1" dirty="0">
                  <a:solidFill>
                    <a:schemeClr val="tx1"/>
                  </a:solidFill>
                  <a:latin typeface="Arial" panose="020B0604020202020204" pitchFamily="34" charset="0"/>
                  <a:cs typeface="Arial" panose="020B0604020202020204" pitchFamily="34" charset="0"/>
                </a:endParaRPr>
              </a:p>
            </p:txBody>
          </p:sp>
        </mc:Choice>
        <mc:Fallback xmlns="">
          <p:sp>
            <p:nvSpPr>
              <p:cNvPr id="13" name="Espaço Reservado para Conteúdo 2">
                <a:extLst>
                  <a:ext uri="{FF2B5EF4-FFF2-40B4-BE49-F238E27FC236}">
                    <a16:creationId xmlns:a16="http://schemas.microsoft.com/office/drawing/2014/main" id="{AA99181C-E031-8A3F-9445-311E8460D686}"/>
                  </a:ext>
                </a:extLst>
              </p:cNvPr>
              <p:cNvSpPr>
                <a:spLocks noGrp="1" noRot="1" noChangeAspect="1" noMove="1" noResize="1" noEditPoints="1" noAdjustHandles="1" noChangeArrowheads="1" noChangeShapeType="1" noTextEdit="1"/>
              </p:cNvSpPr>
              <p:nvPr>
                <p:ph idx="1"/>
              </p:nvPr>
            </p:nvSpPr>
            <p:spPr>
              <a:xfrm>
                <a:off x="-1" y="1484784"/>
                <a:ext cx="12191999" cy="5373216"/>
              </a:xfrm>
              <a:blipFill>
                <a:blip r:embed="rId4"/>
                <a:stretch>
                  <a:fillRect l="-750" t="-1930" r="-750"/>
                </a:stretch>
              </a:blipFill>
            </p:spPr>
            <p:txBody>
              <a:bodyPr/>
              <a:lstStyle/>
              <a:p>
                <a:r>
                  <a:rPr lang="pt-BR">
                    <a:noFill/>
                  </a:rPr>
                  <a:t> </a:t>
                </a:r>
              </a:p>
            </p:txBody>
          </p:sp>
        </mc:Fallback>
      </mc:AlternateContent>
      <p:cxnSp>
        <p:nvCxnSpPr>
          <p:cNvPr id="2" name="Conector reto 1">
            <a:extLst>
              <a:ext uri="{FF2B5EF4-FFF2-40B4-BE49-F238E27FC236}">
                <a16:creationId xmlns:a16="http://schemas.microsoft.com/office/drawing/2014/main" id="{FEB74FA2-77F9-3737-BBFC-393FBFAAC1A5}"/>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B33302E0-ADA2-DA48-3E07-0E154D8859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C4D94D95-C7DC-0D68-37B3-2D629C08F887}"/>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A4DF5682-7878-2786-5C24-B8EB3088257E}"/>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92152AB2-FD49-79AA-63E2-1ED16D703A04}"/>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929" r="929"/>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488899"/>
      </p:ext>
    </p:extLst>
  </p:cSld>
  <p:clrMapOvr>
    <a:masterClrMapping/>
  </p:clrMapOvr>
  <p:transition spd="slow" advTm="420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2337E-AEDB-E1E9-5282-28D9EA340DCF}"/>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FF4F9D65-B56E-6208-81A7-EF464946D51F}"/>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Pausa...</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pt-BR" dirty="0">
              <a:solidFill>
                <a:schemeClr val="tx1"/>
              </a:solidFill>
              <a:latin typeface="Arial" panose="020B0604020202020204" pitchFamily="34" charset="0"/>
              <a:cs typeface="Arial" panose="020B0604020202020204" pitchFamily="34" charset="0"/>
            </a:endParaRPr>
          </a:p>
        </p:txBody>
      </p:sp>
      <p:cxnSp>
        <p:nvCxnSpPr>
          <p:cNvPr id="2" name="Conector reto 1">
            <a:extLst>
              <a:ext uri="{FF2B5EF4-FFF2-40B4-BE49-F238E27FC236}">
                <a16:creationId xmlns:a16="http://schemas.microsoft.com/office/drawing/2014/main" id="{AF147E7A-8FCD-B91D-A74C-1C467B8E2309}"/>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5991B491-5B90-1834-8263-4AE145CC49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EC6C0BA9-3548-9885-4754-4FA89F6D22AC}"/>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6F68AA86-7C18-AB0A-46EB-C76CF9FD8EC3}"/>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CAB22B7A-6A7A-0F5F-3122-6B22E0A4B33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691" r="1691"/>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41004"/>
      </p:ext>
    </p:extLst>
  </p:cSld>
  <p:clrMapOvr>
    <a:masterClrMapping/>
  </p:clrMapOvr>
  <p:transition spd="slow" advTm="120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5B2F7-B227-DAD2-ED9B-09CB5E18AA76}"/>
            </a:ext>
          </a:extLst>
        </p:cNvPr>
        <p:cNvGrpSpPr/>
        <p:nvPr/>
      </p:nvGrpSpPr>
      <p:grpSpPr>
        <a:xfrm>
          <a:off x="0" y="0"/>
          <a:ext cx="0" cy="0"/>
          <a:chOff x="0" y="0"/>
          <a:chExt cx="0" cy="0"/>
        </a:xfrm>
      </p:grpSpPr>
      <p:sp>
        <p:nvSpPr>
          <p:cNvPr id="4" name="Retângulo 3">
            <a:extLst>
              <a:ext uri="{FF2B5EF4-FFF2-40B4-BE49-F238E27FC236}">
                <a16:creationId xmlns:a16="http://schemas.microsoft.com/office/drawing/2014/main" id="{2BA5B4F6-452A-AE40-812F-F92DAA73BFAB}"/>
              </a:ext>
            </a:extLst>
          </p:cNvPr>
          <p:cNvSpPr/>
          <p:nvPr/>
        </p:nvSpPr>
        <p:spPr>
          <a:xfrm>
            <a:off x="695400" y="5066020"/>
            <a:ext cx="4824536" cy="523220"/>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mc:Choice xmlns:a14="http://schemas.microsoft.com/office/drawing/2010/main" Requires="a14">
          <p:sp>
            <p:nvSpPr>
              <p:cNvPr id="13" name="Espaço Reservado para Conteúdo 2">
                <a:extLst>
                  <a:ext uri="{FF2B5EF4-FFF2-40B4-BE49-F238E27FC236}">
                    <a16:creationId xmlns:a16="http://schemas.microsoft.com/office/drawing/2014/main" id="{5D3F2105-BD1F-B5A9-460C-7182F9CB3345}"/>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Princípio Aditivo</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nSpc>
                    <a:spcPct val="150000"/>
                  </a:lnSpc>
                  <a:buNone/>
                </a:pPr>
                <a:r>
                  <a:rPr lang="pt-B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Exemplo:</a:t>
                </a:r>
                <a:r>
                  <a:rPr lang="pt-B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dirty="0">
                    <a:solidFill>
                      <a:schemeClr val="tx1"/>
                    </a:solidFill>
                    <a:latin typeface="Arial" panose="020B0604020202020204" pitchFamily="34" charset="0"/>
                    <a:cs typeface="Arial" panose="020B0604020202020204" pitchFamily="34" charset="0"/>
                  </a:rPr>
                  <a:t>Um estudante decide como vai usar o tempo do recreio na escola. Ele pode optar por:</a:t>
                </a:r>
              </a:p>
              <a:p>
                <a:pPr marL="542925" lvl="1" indent="-357188">
                  <a:lnSpc>
                    <a:spcPct val="150000"/>
                  </a:lnSpc>
                  <a:buSzPct val="100000"/>
                  <a:buFont typeface="Wingdings" panose="05000000000000000000" pitchFamily="2" charset="2"/>
                  <a:buChar char="§"/>
                </a:pPr>
                <a:r>
                  <a:rPr lang="pt-BR" sz="2400" i="1" dirty="0">
                    <a:solidFill>
                      <a:schemeClr val="tx1"/>
                    </a:solidFill>
                    <a:latin typeface="Arial" panose="020B0604020202020204" pitchFamily="34" charset="0"/>
                    <a:cs typeface="Arial" panose="020B0604020202020204" pitchFamily="34" charset="0"/>
                  </a:rPr>
                  <a:t>Praticar um dos esportes disponíveis na quadra: </a:t>
                </a:r>
                <a14:m>
                  <m:oMath xmlns:m="http://schemas.openxmlformats.org/officeDocument/2006/math">
                    <m:r>
                      <a:rPr lang="pt-BR" sz="2400" b="0" i="1" smtClean="0">
                        <a:solidFill>
                          <a:schemeClr val="tx1"/>
                        </a:solidFill>
                        <a:latin typeface="Cambria Math" panose="02040503050406030204" pitchFamily="18" charset="0"/>
                        <a:cs typeface="Arial" panose="020B0604020202020204" pitchFamily="34" charset="0"/>
                      </a:rPr>
                      <m:t>𝐸</m:t>
                    </m:r>
                    <m:r>
                      <a:rPr lang="pt-BR" sz="2400" b="0" i="1" smtClean="0">
                        <a:solidFill>
                          <a:schemeClr val="tx1"/>
                        </a:solidFill>
                        <a:latin typeface="Cambria Math" panose="02040503050406030204" pitchFamily="18" charset="0"/>
                        <a:cs typeface="Arial" panose="020B0604020202020204" pitchFamily="34" charset="0"/>
                      </a:rPr>
                      <m:t>=</m:t>
                    </m:r>
                    <m:d>
                      <m:dPr>
                        <m:begChr m:val="{"/>
                        <m:endChr m:val="}"/>
                        <m:ctrlPr>
                          <a:rPr lang="pt-BR" sz="2400" b="0" i="1" smtClean="0">
                            <a:solidFill>
                              <a:schemeClr val="tx1"/>
                            </a:solidFill>
                            <a:latin typeface="Cambria Math" panose="02040503050406030204" pitchFamily="18" charset="0"/>
                            <a:cs typeface="Arial" panose="020B0604020202020204" pitchFamily="34" charset="0"/>
                          </a:rPr>
                        </m:ctrlPr>
                      </m:dPr>
                      <m:e>
                        <m:r>
                          <a:rPr lang="pt-BR" sz="2400" b="0" i="1" smtClean="0">
                            <a:solidFill>
                              <a:schemeClr val="tx1"/>
                            </a:solidFill>
                            <a:latin typeface="Cambria Math" panose="02040503050406030204" pitchFamily="18" charset="0"/>
                            <a:cs typeface="Arial" panose="020B0604020202020204" pitchFamily="34" charset="0"/>
                          </a:rPr>
                          <m:t>𝐵𝑎𝑠𝑞𝑢𝑒𝑡𝑒</m:t>
                        </m:r>
                        <m:r>
                          <a:rPr lang="pt-BR" sz="2400" b="0" i="1" smtClean="0">
                            <a:solidFill>
                              <a:schemeClr val="tx1"/>
                            </a:solidFill>
                            <a:latin typeface="Cambria Math" panose="02040503050406030204" pitchFamily="18" charset="0"/>
                            <a:cs typeface="Arial" panose="020B0604020202020204" pitchFamily="34" charset="0"/>
                          </a:rPr>
                          <m:t>, </m:t>
                        </m:r>
                        <m:r>
                          <a:rPr lang="pt-BR" sz="2400" b="0" i="1" smtClean="0">
                            <a:solidFill>
                              <a:schemeClr val="tx1"/>
                            </a:solidFill>
                            <a:latin typeface="Cambria Math" panose="02040503050406030204" pitchFamily="18" charset="0"/>
                            <a:cs typeface="Arial" panose="020B0604020202020204" pitchFamily="34" charset="0"/>
                          </a:rPr>
                          <m:t>𝐹𝑢𝑡𝑠𝑎𝑙</m:t>
                        </m:r>
                        <m:r>
                          <a:rPr lang="pt-BR" sz="2400" b="0" i="1" smtClean="0">
                            <a:solidFill>
                              <a:schemeClr val="tx1"/>
                            </a:solidFill>
                            <a:latin typeface="Cambria Math" panose="02040503050406030204" pitchFamily="18" charset="0"/>
                            <a:cs typeface="Arial" panose="020B0604020202020204" pitchFamily="34" charset="0"/>
                          </a:rPr>
                          <m:t>, </m:t>
                        </m:r>
                        <m:r>
                          <a:rPr lang="pt-BR" sz="2400" b="0" i="1" smtClean="0">
                            <a:solidFill>
                              <a:schemeClr val="tx1"/>
                            </a:solidFill>
                            <a:latin typeface="Cambria Math" panose="02040503050406030204" pitchFamily="18" charset="0"/>
                            <a:cs typeface="Arial" panose="020B0604020202020204" pitchFamily="34" charset="0"/>
                          </a:rPr>
                          <m:t>𝑉</m:t>
                        </m:r>
                        <m:r>
                          <a:rPr lang="pt-BR" sz="2400" b="0" i="1" smtClean="0">
                            <a:solidFill>
                              <a:schemeClr val="tx1"/>
                            </a:solidFill>
                            <a:latin typeface="Cambria Math" panose="02040503050406030204" pitchFamily="18" charset="0"/>
                            <a:cs typeface="Arial" panose="020B0604020202020204" pitchFamily="34" charset="0"/>
                          </a:rPr>
                          <m:t>ô</m:t>
                        </m:r>
                        <m:r>
                          <a:rPr lang="pt-BR" sz="2400" b="0" i="1" smtClean="0">
                            <a:solidFill>
                              <a:schemeClr val="tx1"/>
                            </a:solidFill>
                            <a:latin typeface="Cambria Math" panose="02040503050406030204" pitchFamily="18" charset="0"/>
                            <a:cs typeface="Arial" panose="020B0604020202020204" pitchFamily="34" charset="0"/>
                          </a:rPr>
                          <m:t>𝑙𝑒𝑖</m:t>
                        </m:r>
                      </m:e>
                    </m:d>
                  </m:oMath>
                </a14:m>
                <a:endParaRPr lang="pt-BR" sz="2400" i="1" dirty="0">
                  <a:solidFill>
                    <a:schemeClr val="tx1"/>
                  </a:solidFill>
                  <a:latin typeface="Arial" panose="020B0604020202020204" pitchFamily="34" charset="0"/>
                  <a:cs typeface="Arial" panose="020B0604020202020204" pitchFamily="34" charset="0"/>
                </a:endParaRPr>
              </a:p>
              <a:p>
                <a:pPr marL="542925" lvl="1" indent="-357188">
                  <a:lnSpc>
                    <a:spcPct val="150000"/>
                  </a:lnSpc>
                  <a:buSzPct val="100000"/>
                  <a:buFont typeface="Wingdings" panose="05000000000000000000" pitchFamily="2" charset="2"/>
                  <a:buChar char="§"/>
                </a:pPr>
                <a:r>
                  <a:rPr lang="pt-BR" sz="2400" i="1" dirty="0">
                    <a:solidFill>
                      <a:schemeClr val="tx1"/>
                    </a:solidFill>
                    <a:latin typeface="Arial" panose="020B0604020202020204" pitchFamily="34" charset="0"/>
                    <a:cs typeface="Arial" panose="020B0604020202020204" pitchFamily="34" charset="0"/>
                  </a:rPr>
                  <a:t>Revisar uma das disciplinas para avaliação: </a:t>
                </a:r>
                <a14:m>
                  <m:oMath xmlns:m="http://schemas.openxmlformats.org/officeDocument/2006/math">
                    <m:r>
                      <a:rPr lang="pt-BR" sz="2400" b="0" i="1" smtClean="0">
                        <a:solidFill>
                          <a:schemeClr val="tx1"/>
                        </a:solidFill>
                        <a:latin typeface="Cambria Math" panose="02040503050406030204" pitchFamily="18" charset="0"/>
                        <a:cs typeface="Arial" panose="020B0604020202020204" pitchFamily="34" charset="0"/>
                      </a:rPr>
                      <m:t>𝑅</m:t>
                    </m:r>
                    <m:r>
                      <a:rPr lang="pt-BR" sz="2400" i="1">
                        <a:solidFill>
                          <a:schemeClr val="tx1"/>
                        </a:solidFill>
                        <a:latin typeface="Cambria Math" panose="02040503050406030204" pitchFamily="18" charset="0"/>
                        <a:cs typeface="Arial" panose="020B0604020202020204" pitchFamily="34" charset="0"/>
                      </a:rPr>
                      <m:t>=</m:t>
                    </m:r>
                    <m:d>
                      <m:dPr>
                        <m:begChr m:val="{"/>
                        <m:endChr m:val="}"/>
                        <m:ctrlPr>
                          <a:rPr lang="pt-BR" sz="2400" i="1" smtClean="0">
                            <a:solidFill>
                              <a:schemeClr val="tx1"/>
                            </a:solidFill>
                            <a:latin typeface="Cambria Math" panose="02040503050406030204" pitchFamily="18" charset="0"/>
                            <a:cs typeface="Arial" panose="020B0604020202020204" pitchFamily="34" charset="0"/>
                          </a:rPr>
                        </m:ctrlPr>
                      </m:dPr>
                      <m:e>
                        <m:r>
                          <a:rPr lang="pt-BR" sz="2400" b="0" i="1" smtClean="0">
                            <a:solidFill>
                              <a:schemeClr val="tx1"/>
                            </a:solidFill>
                            <a:latin typeface="Cambria Math" panose="02040503050406030204" pitchFamily="18" charset="0"/>
                            <a:cs typeface="Arial" panose="020B0604020202020204" pitchFamily="34" charset="0"/>
                          </a:rPr>
                          <m:t>𝐿𝑖𝑛𝑔𝑢𝑎</m:t>
                        </m:r>
                        <m:r>
                          <a:rPr lang="pt-BR" sz="2400" b="0" i="1" smtClean="0">
                            <a:solidFill>
                              <a:schemeClr val="tx1"/>
                            </a:solidFill>
                            <a:latin typeface="Cambria Math" panose="02040503050406030204" pitchFamily="18" charset="0"/>
                            <a:cs typeface="Arial" panose="020B0604020202020204" pitchFamily="34" charset="0"/>
                          </a:rPr>
                          <m:t> </m:t>
                        </m:r>
                        <m:r>
                          <a:rPr lang="pt-BR" sz="2400" b="0" i="1" smtClean="0">
                            <a:solidFill>
                              <a:schemeClr val="tx1"/>
                            </a:solidFill>
                            <a:latin typeface="Cambria Math" panose="02040503050406030204" pitchFamily="18" charset="0"/>
                            <a:cs typeface="Arial" panose="020B0604020202020204" pitchFamily="34" charset="0"/>
                          </a:rPr>
                          <m:t>𝑃𝑜𝑟𝑡𝑢𝑔𝑢𝑒𝑠𝑎</m:t>
                        </m:r>
                        <m:r>
                          <a:rPr lang="pt-BR" sz="2400" b="0" i="1" smtClean="0">
                            <a:solidFill>
                              <a:schemeClr val="tx1"/>
                            </a:solidFill>
                            <a:latin typeface="Cambria Math" panose="02040503050406030204" pitchFamily="18" charset="0"/>
                            <a:cs typeface="Arial" panose="020B0604020202020204" pitchFamily="34" charset="0"/>
                          </a:rPr>
                          <m:t>, </m:t>
                        </m:r>
                        <m:r>
                          <a:rPr lang="pt-BR" sz="2400" b="0" i="1" smtClean="0">
                            <a:solidFill>
                              <a:schemeClr val="tx1"/>
                            </a:solidFill>
                            <a:latin typeface="Cambria Math" panose="02040503050406030204" pitchFamily="18" charset="0"/>
                            <a:cs typeface="Arial" panose="020B0604020202020204" pitchFamily="34" charset="0"/>
                          </a:rPr>
                          <m:t>𝑀𝑎𝑡𝑒𝑚</m:t>
                        </m:r>
                        <m:r>
                          <a:rPr lang="pt-BR" sz="2400" b="0" i="1" smtClean="0">
                            <a:solidFill>
                              <a:schemeClr val="tx1"/>
                            </a:solidFill>
                            <a:latin typeface="Cambria Math" panose="02040503050406030204" pitchFamily="18" charset="0"/>
                            <a:cs typeface="Arial" panose="020B0604020202020204" pitchFamily="34" charset="0"/>
                          </a:rPr>
                          <m:t>á</m:t>
                        </m:r>
                        <m:r>
                          <a:rPr lang="pt-BR" sz="2400" b="0" i="1" smtClean="0">
                            <a:solidFill>
                              <a:schemeClr val="tx1"/>
                            </a:solidFill>
                            <a:latin typeface="Cambria Math" panose="02040503050406030204" pitchFamily="18" charset="0"/>
                            <a:cs typeface="Arial" panose="020B0604020202020204" pitchFamily="34" charset="0"/>
                          </a:rPr>
                          <m:t>𝑡𝑖𝑐𝑎</m:t>
                        </m:r>
                      </m:e>
                    </m:d>
                  </m:oMath>
                </a14:m>
                <a:endParaRPr lang="pt-BR" sz="2400" dirty="0">
                  <a:solidFill>
                    <a:schemeClr val="tx1"/>
                  </a:solidFill>
                  <a:latin typeface="Arial" panose="020B0604020202020204" pitchFamily="34" charset="0"/>
                  <a:cs typeface="Arial" panose="020B0604020202020204" pitchFamily="34" charset="0"/>
                </a:endParaRPr>
              </a:p>
              <a:p>
                <a:pPr marL="0" indent="0">
                  <a:buNone/>
                </a:pPr>
                <a:endParaRPr lang="pt-BR" sz="1000" dirty="0">
                  <a:solidFill>
                    <a:schemeClr val="tx1"/>
                  </a:solidFill>
                  <a:latin typeface="Arial" panose="020B0604020202020204" pitchFamily="34" charset="0"/>
                  <a:cs typeface="Arial" panose="020B0604020202020204" pitchFamily="34" charset="0"/>
                </a:endParaRPr>
              </a:p>
              <a:p>
                <a:pPr marL="0" indent="0">
                  <a:buNone/>
                </a:pPr>
                <a:r>
                  <a:rPr lang="pt-BR" b="1" dirty="0">
                    <a:solidFill>
                      <a:schemeClr val="tx1"/>
                    </a:solidFill>
                    <a:cs typeface="Arial" panose="020B0604020202020204" pitchFamily="34" charset="0"/>
                  </a:rPr>
                  <a:t>         </a:t>
                </a:r>
                <a14:m>
                  <m:oMath xmlns:m="http://schemas.openxmlformats.org/officeDocument/2006/math">
                    <m:r>
                      <a:rPr lang="pt-BR" b="1" i="1" smtClean="0">
                        <a:solidFill>
                          <a:schemeClr val="tx1"/>
                        </a:solidFill>
                        <a:latin typeface="Cambria Math" panose="02040503050406030204" pitchFamily="18" charset="0"/>
                        <a:cs typeface="Arial" panose="020B0604020202020204" pitchFamily="34" charset="0"/>
                      </a:rPr>
                      <m:t>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r>
                          <a:rPr lang="pt-BR" b="1" i="1" smtClean="0">
                            <a:solidFill>
                              <a:schemeClr val="tx1"/>
                            </a:solidFill>
                            <a:latin typeface="Cambria Math" panose="02040503050406030204" pitchFamily="18" charset="0"/>
                            <a:cs typeface="Arial" panose="020B0604020202020204" pitchFamily="34" charset="0"/>
                          </a:rPr>
                          <m:t>𝑬</m:t>
                        </m:r>
                      </m:e>
                    </m:d>
                    <m:r>
                      <a:rPr lang="pt-BR" b="1" i="1" smtClean="0">
                        <a:solidFill>
                          <a:schemeClr val="tx1"/>
                        </a:solidFill>
                        <a:latin typeface="Cambria Math" panose="02040503050406030204" pitchFamily="18" charset="0"/>
                        <a:cs typeface="Arial" panose="020B0604020202020204" pitchFamily="34" charset="0"/>
                      </a:rPr>
                      <m:t>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r>
                          <a:rPr lang="pt-BR" b="1" i="1" smtClean="0">
                            <a:solidFill>
                              <a:schemeClr val="tx1"/>
                            </a:solidFill>
                            <a:latin typeface="Cambria Math" panose="02040503050406030204" pitchFamily="18" charset="0"/>
                            <a:cs typeface="Arial" panose="020B0604020202020204" pitchFamily="34" charset="0"/>
                          </a:rPr>
                          <m:t>𝑹</m:t>
                        </m:r>
                      </m:e>
                    </m:d>
                    <m:r>
                      <a:rPr lang="pt-BR" b="1" i="1" smtClean="0">
                        <a:solidFill>
                          <a:schemeClr val="tx1"/>
                        </a:solidFill>
                        <a:latin typeface="Cambria Math" panose="02040503050406030204" pitchFamily="18" charset="0"/>
                        <a:cs typeface="Arial" panose="020B0604020202020204" pitchFamily="34" charset="0"/>
                      </a:rPr>
                      <m:t>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r>
                          <a:rPr lang="pt-BR" b="1" i="1" smtClean="0">
                            <a:solidFill>
                              <a:schemeClr val="tx1"/>
                            </a:solidFill>
                            <a:latin typeface="Cambria Math" panose="02040503050406030204" pitchFamily="18" charset="0"/>
                            <a:cs typeface="Arial" panose="020B0604020202020204" pitchFamily="34" charset="0"/>
                          </a:rPr>
                          <m:t>𝑪</m:t>
                        </m:r>
                      </m:e>
                    </m:d>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𝟑</m:t>
                    </m:r>
                    <m:r>
                      <a:rPr lang="pt-BR" b="1" i="1" smtClean="0">
                        <a:solidFill>
                          <a:schemeClr val="tx1"/>
                        </a:solidFill>
                        <a:latin typeface="Cambria Math" panose="02040503050406030204" pitchFamily="18" charset="0"/>
                        <a:cs typeface="Arial" panose="020B0604020202020204" pitchFamily="34" charset="0"/>
                      </a:rPr>
                      <m:t> +</m:t>
                    </m:r>
                    <m:r>
                      <a:rPr lang="pt-BR" b="1" i="1" smtClean="0">
                        <a:solidFill>
                          <a:schemeClr val="tx1"/>
                        </a:solidFill>
                        <a:latin typeface="Cambria Math" panose="02040503050406030204" pitchFamily="18" charset="0"/>
                        <a:cs typeface="Arial" panose="020B0604020202020204" pitchFamily="34" charset="0"/>
                      </a:rPr>
                      <m:t>𝟐</m:t>
                    </m:r>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𝟓</m:t>
                    </m:r>
                  </m:oMath>
                </a14:m>
                <a:r>
                  <a:rPr lang="pt-BR" b="1" dirty="0">
                    <a:solidFill>
                      <a:schemeClr val="tx1"/>
                    </a:solidFill>
                    <a:latin typeface="Arial" panose="020B0604020202020204" pitchFamily="34" charset="0"/>
                    <a:cs typeface="Arial" panose="020B0604020202020204" pitchFamily="34" charset="0"/>
                  </a:rPr>
                  <a:t> </a:t>
                </a:r>
              </a:p>
              <a:p>
                <a:pPr marL="0" indent="0">
                  <a:buNone/>
                </a:pPr>
                <a:endParaRPr lang="pt-BR" sz="1000" dirty="0">
                  <a:solidFill>
                    <a:schemeClr val="tx1"/>
                  </a:solidFill>
                  <a:latin typeface="Arial" panose="020B0604020202020204" pitchFamily="34" charset="0"/>
                  <a:cs typeface="Arial" panose="020B0604020202020204" pitchFamily="34" charset="0"/>
                </a:endParaRPr>
              </a:p>
              <a:p>
                <a:pPr marL="0" indent="0">
                  <a:buNone/>
                </a:pPr>
                <a:r>
                  <a:rPr lang="pt-BR" dirty="0">
                    <a:solidFill>
                      <a:schemeClr val="tx1"/>
                    </a:solidFill>
                    <a:latin typeface="Arial" panose="020B0604020202020204" pitchFamily="34" charset="0"/>
                    <a:cs typeface="Arial" panose="020B0604020202020204" pitchFamily="34" charset="0"/>
                  </a:rPr>
                  <a:t>Portanto, o acontecimento escolher o que fazer no recreio pode ocorrer de </a:t>
                </a:r>
                <a:r>
                  <a:rPr lang="pt-BR" b="1" dirty="0">
                    <a:solidFill>
                      <a:srgbClr val="0070C0"/>
                    </a:solidFill>
                    <a:latin typeface="Arial" panose="020B0604020202020204" pitchFamily="34" charset="0"/>
                    <a:cs typeface="Arial" panose="020B0604020202020204" pitchFamily="34" charset="0"/>
                  </a:rPr>
                  <a:t>5 formas diferentes</a:t>
                </a:r>
                <a:r>
                  <a:rPr lang="pt-BR" dirty="0">
                    <a:solidFill>
                      <a:schemeClr val="tx1"/>
                    </a:solidFill>
                    <a:latin typeface="Arial" panose="020B0604020202020204" pitchFamily="34" charset="0"/>
                    <a:cs typeface="Arial" panose="020B0604020202020204" pitchFamily="34" charset="0"/>
                  </a:rPr>
                  <a:t>.</a:t>
                </a:r>
              </a:p>
            </p:txBody>
          </p:sp>
        </mc:Choice>
        <mc:Fallback>
          <p:sp>
            <p:nvSpPr>
              <p:cNvPr id="13" name="Espaço Reservado para Conteúdo 2">
                <a:extLst>
                  <a:ext uri="{FF2B5EF4-FFF2-40B4-BE49-F238E27FC236}">
                    <a16:creationId xmlns:a16="http://schemas.microsoft.com/office/drawing/2014/main" id="{5D3F2105-BD1F-B5A9-460C-7182F9CB3345}"/>
                  </a:ext>
                </a:extLst>
              </p:cNvPr>
              <p:cNvSpPr>
                <a:spLocks noGrp="1" noRot="1" noChangeAspect="1" noMove="1" noResize="1" noEditPoints="1" noAdjustHandles="1" noChangeArrowheads="1" noChangeShapeType="1" noTextEdit="1"/>
              </p:cNvSpPr>
              <p:nvPr>
                <p:ph idx="1"/>
              </p:nvPr>
            </p:nvSpPr>
            <p:spPr>
              <a:xfrm>
                <a:off x="-1" y="1484784"/>
                <a:ext cx="12191999" cy="5373216"/>
              </a:xfrm>
              <a:blipFill>
                <a:blip r:embed="rId3"/>
                <a:stretch>
                  <a:fillRect l="-800" t="-1930"/>
                </a:stretch>
              </a:blipFill>
            </p:spPr>
            <p:txBody>
              <a:bodyPr/>
              <a:lstStyle/>
              <a:p>
                <a:r>
                  <a:rPr lang="pt-BR">
                    <a:noFill/>
                  </a:rPr>
                  <a:t> </a:t>
                </a:r>
              </a:p>
            </p:txBody>
          </p:sp>
        </mc:Fallback>
      </mc:AlternateContent>
      <p:cxnSp>
        <p:nvCxnSpPr>
          <p:cNvPr id="2" name="Conector reto 1">
            <a:extLst>
              <a:ext uri="{FF2B5EF4-FFF2-40B4-BE49-F238E27FC236}">
                <a16:creationId xmlns:a16="http://schemas.microsoft.com/office/drawing/2014/main" id="{D7D5E666-1D00-F384-6AFA-4BD23F4D5C06}"/>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70977360-1C0C-766B-1C0D-9D6B4D414F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993D98D3-3A26-DB64-F8B1-AACB5BBAC63A}"/>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6C0D2C06-8596-7DA4-178A-10691F74C04A}"/>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576C5736-4F3A-ABE5-49B5-FFE8CBA24E37}"/>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929" r="929"/>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081924"/>
      </p:ext>
    </p:extLst>
  </p:cSld>
  <p:clrMapOvr>
    <a:masterClrMapping/>
  </p:clrMapOvr>
  <p:transition spd="slow" advTm="420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F3919-2DED-9B51-4610-074E5A7D50CC}"/>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6A1643AE-8A34-98AF-2640-288EC5C970BE}"/>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Pausa...</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pt-BR" dirty="0">
              <a:solidFill>
                <a:schemeClr val="tx1"/>
              </a:solidFill>
              <a:latin typeface="Arial" panose="020B0604020202020204" pitchFamily="34" charset="0"/>
              <a:cs typeface="Arial" panose="020B0604020202020204" pitchFamily="34" charset="0"/>
            </a:endParaRPr>
          </a:p>
        </p:txBody>
      </p:sp>
      <p:cxnSp>
        <p:nvCxnSpPr>
          <p:cNvPr id="2" name="Conector reto 1">
            <a:extLst>
              <a:ext uri="{FF2B5EF4-FFF2-40B4-BE49-F238E27FC236}">
                <a16:creationId xmlns:a16="http://schemas.microsoft.com/office/drawing/2014/main" id="{5916DB06-B95C-6392-FB98-FDDE3D3A2FAF}"/>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124098CD-7FFA-F0E8-8641-3057A69710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6B6C687C-0ED7-813F-062C-74B453C6D889}"/>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64E7B012-AED8-E349-F362-F8A21B15CB42}"/>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8F5D5501-803C-45DF-771F-43A1C3B45171}"/>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691" r="1691"/>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00332"/>
      </p:ext>
    </p:extLst>
  </p:cSld>
  <p:clrMapOvr>
    <a:masterClrMapping/>
  </p:clrMapOvr>
  <p:transition spd="slow" advTm="120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3113F84E-40D9-4383-96A4-2FDDDA60B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1492"/>
            <a:ext cx="12192000" cy="3225860"/>
          </a:xfrm>
          <a:prstGeom prst="rect">
            <a:avLst/>
          </a:prstGeom>
        </p:spPr>
      </p:pic>
      <p:pic>
        <p:nvPicPr>
          <p:cNvPr id="13" name="Imagem 12">
            <a:extLst>
              <a:ext uri="{FF2B5EF4-FFF2-40B4-BE49-F238E27FC236}">
                <a16:creationId xmlns:a16="http://schemas.microsoft.com/office/drawing/2014/main" id="{35FDF71B-8B55-49E8-B4B4-45A3A7010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152" y="5134931"/>
            <a:ext cx="4837423" cy="1734280"/>
          </a:xfrm>
          <a:prstGeom prst="rect">
            <a:avLst/>
          </a:prstGeom>
        </p:spPr>
      </p:pic>
      <p:pic>
        <p:nvPicPr>
          <p:cNvPr id="14" name="Imagem 13">
            <a:extLst>
              <a:ext uri="{FF2B5EF4-FFF2-40B4-BE49-F238E27FC236}">
                <a16:creationId xmlns:a16="http://schemas.microsoft.com/office/drawing/2014/main" id="{9D162C19-1408-4249-9226-259E80EEBD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440071" y="4709881"/>
            <a:ext cx="1917771" cy="1917771"/>
          </a:xfrm>
          <a:prstGeom prst="rect">
            <a:avLst/>
          </a:prstGeom>
        </p:spPr>
      </p:pic>
      <p:sp>
        <p:nvSpPr>
          <p:cNvPr id="15" name="Balão de Fala: Oval 14">
            <a:extLst>
              <a:ext uri="{FF2B5EF4-FFF2-40B4-BE49-F238E27FC236}">
                <a16:creationId xmlns:a16="http://schemas.microsoft.com/office/drawing/2014/main" id="{1F3DE170-7A01-4D25-B93A-B54EB0ACDA15}"/>
              </a:ext>
            </a:extLst>
          </p:cNvPr>
          <p:cNvSpPr/>
          <p:nvPr/>
        </p:nvSpPr>
        <p:spPr>
          <a:xfrm>
            <a:off x="7901457" y="5033092"/>
            <a:ext cx="1917770" cy="844181"/>
          </a:xfrm>
          <a:prstGeom prst="wedgeEllipseCallout">
            <a:avLst>
              <a:gd name="adj1" fmla="val 68709"/>
              <a:gd name="adj2" fmla="val -20388"/>
            </a:avLst>
          </a:prstGeom>
          <a:solidFill>
            <a:schemeClr val="accent5">
              <a:lumMod val="40000"/>
              <a:lumOff val="60000"/>
              <a:alpha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45321434-8ED1-47CD-A578-2EC83BB5D28A}"/>
              </a:ext>
            </a:extLst>
          </p:cNvPr>
          <p:cNvSpPr txBox="1"/>
          <p:nvPr/>
        </p:nvSpPr>
        <p:spPr>
          <a:xfrm>
            <a:off x="479376" y="3645024"/>
            <a:ext cx="11233248" cy="400110"/>
          </a:xfrm>
          <a:prstGeom prst="rect">
            <a:avLst/>
          </a:prstGeom>
          <a:noFill/>
        </p:spPr>
        <p:txBody>
          <a:bodyPr wrap="square" rtlCol="0">
            <a:spAutoFit/>
          </a:bodyPr>
          <a:lstStyle/>
          <a:p>
            <a:r>
              <a:rPr lang="pt-BR" sz="2000" b="1" dirty="0">
                <a:solidFill>
                  <a:schemeClr val="accent4">
                    <a:lumMod val="50000"/>
                  </a:schemeClr>
                </a:solidFill>
                <a:latin typeface="Comic Sans MS" panose="030F0702030302020204" pitchFamily="66" charset="0"/>
                <a:cs typeface="Calibri" panose="020F0502020204030204" pitchFamily="34" charset="0"/>
              </a:rPr>
              <a:t>Quem ensina aprende ao ensinar. E quem aprende ensina ao aprender.      </a:t>
            </a:r>
            <a:r>
              <a:rPr lang="pt-BR" sz="2000" i="1" dirty="0">
                <a:solidFill>
                  <a:schemeClr val="accent4">
                    <a:lumMod val="50000"/>
                  </a:schemeClr>
                </a:solidFill>
                <a:latin typeface="Comic Sans MS" panose="030F0702030302020204" pitchFamily="66" charset="0"/>
                <a:cs typeface="Calibri" panose="020F0502020204030204" pitchFamily="34" charset="0"/>
              </a:rPr>
              <a:t>Paulo Freire</a:t>
            </a:r>
            <a:endParaRPr lang="pt-BR" i="1" dirty="0">
              <a:solidFill>
                <a:schemeClr val="accent4">
                  <a:lumMod val="50000"/>
                </a:schemeClr>
              </a:solidFill>
              <a:latin typeface="Comic Sans MS" panose="030F0702030302020204" pitchFamily="66" charset="0"/>
              <a:cs typeface="Calibri" panose="020F0502020204030204" pitchFamily="34" charset="0"/>
            </a:endParaRPr>
          </a:p>
        </p:txBody>
      </p:sp>
      <p:sp>
        <p:nvSpPr>
          <p:cNvPr id="18" name="CaixaDeTexto 17">
            <a:extLst>
              <a:ext uri="{FF2B5EF4-FFF2-40B4-BE49-F238E27FC236}">
                <a16:creationId xmlns:a16="http://schemas.microsoft.com/office/drawing/2014/main" id="{8DCC42C5-4D9E-43CA-B706-DFE84DA786C6}"/>
              </a:ext>
            </a:extLst>
          </p:cNvPr>
          <p:cNvSpPr txBox="1"/>
          <p:nvPr/>
        </p:nvSpPr>
        <p:spPr>
          <a:xfrm>
            <a:off x="7757441" y="5301209"/>
            <a:ext cx="2216582" cy="307777"/>
          </a:xfrm>
          <a:prstGeom prst="rect">
            <a:avLst/>
          </a:prstGeom>
          <a:noFill/>
        </p:spPr>
        <p:txBody>
          <a:bodyPr wrap="square" rtlCol="0">
            <a:spAutoFit/>
          </a:bodyPr>
          <a:lstStyle/>
          <a:p>
            <a:pPr algn="ctr"/>
            <a:r>
              <a:rPr lang="pt-BR" sz="1400" b="1" dirty="0">
                <a:ln w="0"/>
                <a:solidFill>
                  <a:srgbClr val="002060"/>
                </a:solidFill>
                <a:latin typeface="Comic Sans MS" panose="030F0702030302020204" pitchFamily="66" charset="0"/>
              </a:rPr>
              <a:t>Até a próxima aula!</a:t>
            </a:r>
          </a:p>
        </p:txBody>
      </p:sp>
      <p:cxnSp>
        <p:nvCxnSpPr>
          <p:cNvPr id="4" name="Conector reto 3">
            <a:extLst>
              <a:ext uri="{FF2B5EF4-FFF2-40B4-BE49-F238E27FC236}">
                <a16:creationId xmlns:a16="http://schemas.microsoft.com/office/drawing/2014/main" id="{D6AD3FCA-1605-D9B4-3812-42957B3ADD8C}"/>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m 5">
            <a:extLst>
              <a:ext uri="{FF2B5EF4-FFF2-40B4-BE49-F238E27FC236}">
                <a16:creationId xmlns:a16="http://schemas.microsoft.com/office/drawing/2014/main" id="{A68BB0DF-8752-124E-420B-9DF3516D6C1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5" name="CaixaDeTexto 4">
            <a:extLst>
              <a:ext uri="{FF2B5EF4-FFF2-40B4-BE49-F238E27FC236}">
                <a16:creationId xmlns:a16="http://schemas.microsoft.com/office/drawing/2014/main" id="{64207D1F-79A6-5434-F753-9BEA6ED8CE37}"/>
              </a:ext>
            </a:extLst>
          </p:cNvPr>
          <p:cNvSpPr txBox="1"/>
          <p:nvPr/>
        </p:nvSpPr>
        <p:spPr>
          <a:xfrm>
            <a:off x="263354" y="1988840"/>
            <a:ext cx="11928646" cy="523220"/>
          </a:xfrm>
          <a:prstGeom prst="rect">
            <a:avLst/>
          </a:prstGeom>
          <a:noFill/>
        </p:spPr>
        <p:txBody>
          <a:bodyPr wrap="square" rtlCol="0">
            <a:spAutoFit/>
          </a:bodyPr>
          <a:lstStyle/>
          <a:p>
            <a:r>
              <a:rPr lang="pt-BR" sz="2800" b="1" i="1" dirty="0">
                <a:latin typeface="Comic Sans MS" panose="030F0702030302020204" pitchFamily="66" charset="0"/>
                <a:cs typeface="Arial" panose="020B0604020202020204" pitchFamily="34" charset="0"/>
              </a:rPr>
              <a:t>Obrigado!</a:t>
            </a:r>
          </a:p>
        </p:txBody>
      </p:sp>
      <p:sp>
        <p:nvSpPr>
          <p:cNvPr id="16" name="CaixaDeTexto 15">
            <a:extLst>
              <a:ext uri="{FF2B5EF4-FFF2-40B4-BE49-F238E27FC236}">
                <a16:creationId xmlns:a16="http://schemas.microsoft.com/office/drawing/2014/main" id="{3EBC2166-98AB-0ADC-CA1A-238DD0E2BFD2}"/>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19" name="CaixaDeTexto 18">
            <a:extLst>
              <a:ext uri="{FF2B5EF4-FFF2-40B4-BE49-F238E27FC236}">
                <a16:creationId xmlns:a16="http://schemas.microsoft.com/office/drawing/2014/main" id="{09713A5C-095D-FB10-DE98-4E5E4D63281D}"/>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2396531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432D1072-3967-5774-0930-077E3D7BA771}"/>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8573FE4D-AF75-EB6C-B2CB-65725428D0C2}"/>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Introdução</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r>
              <a:rPr lang="pt-BR" dirty="0">
                <a:solidFill>
                  <a:schemeClr val="tx1"/>
                </a:solidFill>
                <a:latin typeface="Arial" panose="020B0604020202020204" pitchFamily="34" charset="0"/>
                <a:cs typeface="Arial" panose="020B0604020202020204" pitchFamily="34" charset="0"/>
              </a:rPr>
              <a:t>Contar de quantas formas algo pode acontecer pode ser tão simples quanto perceber que, ao lançar uma moeda ao ar, ela pode cair de duas maneiras, com a face "cara" ou "coroa" voltada para cima, ou tão complexo quanto calcular quantos apertos de mão únicos podem ocorrer entre 40 estudantes de uma turma.</a:t>
            </a:r>
          </a:p>
        </p:txBody>
      </p:sp>
      <p:cxnSp>
        <p:nvCxnSpPr>
          <p:cNvPr id="2" name="Conector reto 1">
            <a:extLst>
              <a:ext uri="{FF2B5EF4-FFF2-40B4-BE49-F238E27FC236}">
                <a16:creationId xmlns:a16="http://schemas.microsoft.com/office/drawing/2014/main" id="{33DDBF97-774B-0E9F-51DF-015EB33E1487}"/>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57B6D544-0254-939B-6DC9-6345562397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1FA61705-ABE4-720E-6A00-50332A1CE08B}"/>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4CFAF66E-3081-01C1-9CF8-D3AC8C367B88}"/>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21A59473-2A43-DAAF-59A0-EBE36709233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28" r="28"/>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580956"/>
      </p:ext>
    </p:extLst>
  </p:cSld>
  <p:clrMapOvr>
    <a:masterClrMapping/>
  </p:clrMapOvr>
  <p:transition spd="slow" advTm="30000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3815FD5A-FC2F-58FE-484E-056A4268C94E}"/>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4C1E75D8-035D-239E-1218-6A3D7A749803}"/>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Pausa...</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pt-BR" dirty="0">
              <a:solidFill>
                <a:schemeClr val="tx1"/>
              </a:solidFill>
              <a:latin typeface="Arial" panose="020B0604020202020204" pitchFamily="34" charset="0"/>
              <a:cs typeface="Arial" panose="020B0604020202020204" pitchFamily="34" charset="0"/>
            </a:endParaRPr>
          </a:p>
        </p:txBody>
      </p:sp>
      <p:cxnSp>
        <p:nvCxnSpPr>
          <p:cNvPr id="2" name="Conector reto 1">
            <a:extLst>
              <a:ext uri="{FF2B5EF4-FFF2-40B4-BE49-F238E27FC236}">
                <a16:creationId xmlns:a16="http://schemas.microsoft.com/office/drawing/2014/main" id="{57865C76-D51D-BD57-9F9A-668098BE12C2}"/>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FB419BFD-08B3-CF08-3BA0-53D37E8CA3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E02A8E26-5EEF-786E-38B2-C43E904E5662}"/>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DC85A747-A00E-9617-9A16-89FB2D6CA4FD}"/>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9EB40A1A-7B4F-36FC-1E94-83CFCBD9A0FE}"/>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691" r="1691"/>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700515"/>
      </p:ext>
    </p:extLst>
  </p:cSld>
  <p:clrMapOvr>
    <a:masterClrMapping/>
  </p:clrMapOvr>
  <p:transition spd="slow" advTm="1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815F4357-00DE-4E2C-2001-D06444CDFBCC}"/>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363A7885-7615-1FD3-6A58-C539FDAEDA2E}"/>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Introdução</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r>
              <a:rPr lang="pt-BR" dirty="0">
                <a:solidFill>
                  <a:schemeClr val="tx1"/>
                </a:solidFill>
                <a:latin typeface="Arial" panose="020B0604020202020204" pitchFamily="34" charset="0"/>
                <a:cs typeface="Arial" panose="020B0604020202020204" pitchFamily="34" charset="0"/>
              </a:rPr>
              <a:t>Para situações simples, nossa dedução direta é geralmente suficiente. Porém, em situações mais complexas, utilizamos um ramo da matemática chamado Análise Combinatória. Essa área estuda técnicas de contagem que nos permitem determinar, sem listar todos os casos, quantas possibilidades existem em decorrência de um acontecimento.</a:t>
            </a:r>
          </a:p>
        </p:txBody>
      </p:sp>
      <p:cxnSp>
        <p:nvCxnSpPr>
          <p:cNvPr id="2" name="Conector reto 1">
            <a:extLst>
              <a:ext uri="{FF2B5EF4-FFF2-40B4-BE49-F238E27FC236}">
                <a16:creationId xmlns:a16="http://schemas.microsoft.com/office/drawing/2014/main" id="{43FCD7C3-8E8D-F5CA-02EC-33EFEB6F26C8}"/>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5D288D5B-C8B1-2211-BAE7-AE0DDD2834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A97F44E9-A7BE-EB46-F592-F2923FA9B084}"/>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734A0D56-610D-6ED0-88FB-3AF20F5CEC99}"/>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2C0538C0-4BE5-D143-FA83-A3F80C4D8C7C}"/>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28" r="28"/>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20904"/>
      </p:ext>
    </p:extLst>
  </p:cSld>
  <p:clrMapOvr>
    <a:masterClrMapping/>
  </p:clrMapOvr>
  <p:transition spd="slow" advTm="30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10EA4-1A42-8778-4B0F-B36A9638796E}"/>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1CD5F728-2D92-DEE0-04F3-78A294571EF9}"/>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Pausa...</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pt-BR" dirty="0">
              <a:solidFill>
                <a:schemeClr val="tx1"/>
              </a:solidFill>
              <a:latin typeface="Arial" panose="020B0604020202020204" pitchFamily="34" charset="0"/>
              <a:cs typeface="Arial" panose="020B0604020202020204" pitchFamily="34" charset="0"/>
            </a:endParaRPr>
          </a:p>
        </p:txBody>
      </p:sp>
      <p:cxnSp>
        <p:nvCxnSpPr>
          <p:cNvPr id="2" name="Conector reto 1">
            <a:extLst>
              <a:ext uri="{FF2B5EF4-FFF2-40B4-BE49-F238E27FC236}">
                <a16:creationId xmlns:a16="http://schemas.microsoft.com/office/drawing/2014/main" id="{4AF5F11A-9E83-CA21-C74D-954C1A912A23}"/>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F38C0468-EF6F-340C-EDD2-DDF008409F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7E2F650A-D207-606E-2DD4-4883B05120AF}"/>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11F65F58-41B3-41E4-183E-C9FABD2B06C0}"/>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14AC04A2-EDAA-C913-412C-F24D87649A32}"/>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691" r="1691"/>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94950"/>
      </p:ext>
    </p:extLst>
  </p:cSld>
  <p:clrMapOvr>
    <a:masterClrMapping/>
  </p:clrMapOvr>
  <p:transition spd="slow" advTm="120000">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A4DDB639-BF46-D389-85E0-7EB5638BD7C2}"/>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D048F257-5A78-0A75-EA9F-1372D95E4714}"/>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Princípios da Contagem</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r>
              <a:rPr lang="pt-BR" dirty="0">
                <a:solidFill>
                  <a:schemeClr val="tx1"/>
                </a:solidFill>
                <a:latin typeface="Arial" panose="020B0604020202020204" pitchFamily="34" charset="0"/>
                <a:cs typeface="Arial" panose="020B0604020202020204" pitchFamily="34" charset="0"/>
              </a:rPr>
              <a:t>Muitos acontecimentos que analisamos envolvem etapas sucessivas ou podem ser divididos em casos diferentes e às vezes até combinam essas duas situações.</a:t>
            </a:r>
          </a:p>
          <a:p>
            <a:pPr marL="0" indent="0" algn="just">
              <a:lnSpc>
                <a:spcPct val="150000"/>
              </a:lnSpc>
              <a:buNone/>
            </a:pPr>
            <a:endParaRPr lang="pt-BR" dirty="0">
              <a:solidFill>
                <a:schemeClr val="tx1"/>
              </a:solidFill>
              <a:latin typeface="Arial" panose="020B0604020202020204" pitchFamily="34" charset="0"/>
              <a:cs typeface="Arial" panose="020B0604020202020204" pitchFamily="34" charset="0"/>
            </a:endParaRPr>
          </a:p>
          <a:p>
            <a:pPr marL="0" indent="0" algn="just">
              <a:lnSpc>
                <a:spcPct val="150000"/>
              </a:lnSpc>
              <a:buNone/>
            </a:pPr>
            <a:r>
              <a:rPr lang="pt-BR" dirty="0">
                <a:solidFill>
                  <a:schemeClr val="tx1"/>
                </a:solidFill>
                <a:latin typeface="Arial" panose="020B0604020202020204" pitchFamily="34" charset="0"/>
                <a:cs typeface="Arial" panose="020B0604020202020204" pitchFamily="34" charset="0"/>
              </a:rPr>
              <a:t>Para lidar com essas situações e calcular a cardinalidade total do conjunto de resultados com organização e eficiência, utilizamos os chamados Princípios da Contagem, que veremos a seguir: </a:t>
            </a:r>
            <a:r>
              <a:rPr lang="pt-BR" b="1" dirty="0">
                <a:solidFill>
                  <a:srgbClr val="0070C0"/>
                </a:solidFill>
                <a:latin typeface="Arial" panose="020B0604020202020204" pitchFamily="34" charset="0"/>
                <a:cs typeface="Arial" panose="020B0604020202020204" pitchFamily="34" charset="0"/>
              </a:rPr>
              <a:t>Princípio Multiplicativo</a:t>
            </a:r>
            <a:r>
              <a:rPr lang="pt-BR" dirty="0">
                <a:solidFill>
                  <a:schemeClr val="tx1"/>
                </a:solidFill>
                <a:latin typeface="Arial" panose="020B0604020202020204" pitchFamily="34" charset="0"/>
                <a:cs typeface="Arial" panose="020B0604020202020204" pitchFamily="34" charset="0"/>
              </a:rPr>
              <a:t>, </a:t>
            </a:r>
            <a:r>
              <a:rPr lang="pt-BR" b="1" dirty="0">
                <a:solidFill>
                  <a:srgbClr val="0070C0"/>
                </a:solidFill>
                <a:latin typeface="Arial" panose="020B0604020202020204" pitchFamily="34" charset="0"/>
                <a:cs typeface="Arial" panose="020B0604020202020204" pitchFamily="34" charset="0"/>
              </a:rPr>
              <a:t>Princípio Aditivo</a:t>
            </a:r>
            <a:r>
              <a:rPr lang="pt-BR" dirty="0">
                <a:solidFill>
                  <a:schemeClr val="tx1"/>
                </a:solidFill>
                <a:latin typeface="Arial" panose="020B0604020202020204" pitchFamily="34" charset="0"/>
                <a:cs typeface="Arial" panose="020B0604020202020204" pitchFamily="34" charset="0"/>
              </a:rPr>
              <a:t> e a </a:t>
            </a:r>
            <a:r>
              <a:rPr lang="pt-BR" b="1" dirty="0">
                <a:solidFill>
                  <a:schemeClr val="tx1"/>
                </a:solidFill>
                <a:latin typeface="Arial" panose="020B0604020202020204" pitchFamily="34" charset="0"/>
                <a:cs typeface="Arial" panose="020B0604020202020204" pitchFamily="34" charset="0"/>
              </a:rPr>
              <a:t>combinação dos dois princípios</a:t>
            </a:r>
            <a:r>
              <a:rPr lang="pt-BR" dirty="0">
                <a:solidFill>
                  <a:schemeClr val="tx1"/>
                </a:solidFill>
                <a:latin typeface="Arial" panose="020B0604020202020204" pitchFamily="34" charset="0"/>
                <a:cs typeface="Arial" panose="020B0604020202020204" pitchFamily="34" charset="0"/>
              </a:rPr>
              <a:t>.</a:t>
            </a:r>
          </a:p>
        </p:txBody>
      </p:sp>
      <p:cxnSp>
        <p:nvCxnSpPr>
          <p:cNvPr id="2" name="Conector reto 1">
            <a:extLst>
              <a:ext uri="{FF2B5EF4-FFF2-40B4-BE49-F238E27FC236}">
                <a16:creationId xmlns:a16="http://schemas.microsoft.com/office/drawing/2014/main" id="{F3757F87-B9A6-D7E6-2652-C750655A27A4}"/>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631D08A6-6F9D-B718-1BC6-6511F407D3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CFD33849-135C-C8B4-6793-898A7E6B9DCD}"/>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FC105CD9-4E54-365E-D89A-8993CCBF4B6A}"/>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A515E935-18B7-EC87-7EF0-58826F2122DF}"/>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929" r="929"/>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09490"/>
      </p:ext>
    </p:extLst>
  </p:cSld>
  <p:clrMapOvr>
    <a:masterClrMapping/>
  </p:clrMapOvr>
  <p:transition spd="slow" advTm="42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B1FC-B6DE-89F4-4588-D06A2FFB4519}"/>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3354EB34-24AB-A522-C47F-4C1F3E3CD893}"/>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Pausa...</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pt-BR" dirty="0">
              <a:solidFill>
                <a:schemeClr val="tx1"/>
              </a:solidFill>
              <a:latin typeface="Arial" panose="020B0604020202020204" pitchFamily="34" charset="0"/>
              <a:cs typeface="Arial" panose="020B0604020202020204" pitchFamily="34" charset="0"/>
            </a:endParaRPr>
          </a:p>
        </p:txBody>
      </p:sp>
      <p:cxnSp>
        <p:nvCxnSpPr>
          <p:cNvPr id="2" name="Conector reto 1">
            <a:extLst>
              <a:ext uri="{FF2B5EF4-FFF2-40B4-BE49-F238E27FC236}">
                <a16:creationId xmlns:a16="http://schemas.microsoft.com/office/drawing/2014/main" id="{593945F8-7BBF-DFF2-9092-E407B9D2D6D9}"/>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CD5514D3-9546-EA86-F933-4365369880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56F73ED4-F90E-C065-5637-98673FFF1719}"/>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71340B05-3DDE-51DF-7308-CF5CF738F977}"/>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06A0ABF6-2DF2-2537-C598-F22F9192810A}"/>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691" r="1691"/>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03431"/>
      </p:ext>
    </p:extLst>
  </p:cSld>
  <p:clrMapOvr>
    <a:masterClrMapping/>
  </p:clrMapOvr>
  <p:transition spd="slow" advTm="12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8007-C6C2-C8F0-7925-76620B7BCE96}"/>
            </a:ext>
          </a:extLst>
        </p:cNvPr>
        <p:cNvGrpSpPr/>
        <p:nvPr/>
      </p:nvGrpSpPr>
      <p:grpSpPr>
        <a:xfrm>
          <a:off x="0" y="0"/>
          <a:ext cx="0" cy="0"/>
          <a:chOff x="0" y="0"/>
          <a:chExt cx="0" cy="0"/>
        </a:xfrm>
      </p:grpSpPr>
      <p:sp>
        <p:nvSpPr>
          <p:cNvPr id="4" name="Retângulo 3">
            <a:extLst>
              <a:ext uri="{FF2B5EF4-FFF2-40B4-BE49-F238E27FC236}">
                <a16:creationId xmlns:a16="http://schemas.microsoft.com/office/drawing/2014/main" id="{71D56E86-4CB9-06F8-A80C-613532CA81BF}"/>
              </a:ext>
            </a:extLst>
          </p:cNvPr>
          <p:cNvSpPr/>
          <p:nvPr/>
        </p:nvSpPr>
        <p:spPr>
          <a:xfrm>
            <a:off x="119336" y="5373216"/>
            <a:ext cx="6192688" cy="523220"/>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3" name="Espaço Reservado para Conteúdo 2">
                <a:extLst>
                  <a:ext uri="{FF2B5EF4-FFF2-40B4-BE49-F238E27FC236}">
                    <a16:creationId xmlns:a16="http://schemas.microsoft.com/office/drawing/2014/main" id="{74CCB037-5D58-6AD0-7939-D612B56DF74F}"/>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Princípio Multiplicativo</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r>
                  <a:rPr lang="pt-BR" dirty="0">
                    <a:solidFill>
                      <a:schemeClr val="tx1"/>
                    </a:solidFill>
                    <a:latin typeface="Arial" panose="020B0604020202020204" pitchFamily="34" charset="0"/>
                    <a:cs typeface="Arial" panose="020B0604020202020204" pitchFamily="34" charset="0"/>
                  </a:rPr>
                  <a:t>Se um acontecimento é composto por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𝒌</m:t>
                    </m:r>
                  </m:oMath>
                </a14:m>
                <a:r>
                  <a:rPr lang="pt-BR" dirty="0">
                    <a:solidFill>
                      <a:schemeClr val="tx1"/>
                    </a:solidFill>
                    <a:latin typeface="Arial" panose="020B0604020202020204" pitchFamily="34" charset="0"/>
                    <a:cs typeface="Arial" panose="020B0604020202020204" pitchFamily="34" charset="0"/>
                  </a:rPr>
                  <a:t> etapas sucessivas e independentes, e cada etapa tem seu próprio conjunto resultados </a:t>
                </a:r>
                <a14:m>
                  <m:oMath xmlns:m="http://schemas.openxmlformats.org/officeDocument/2006/math">
                    <m:sSub>
                      <m:sSubPr>
                        <m:ctrlPr>
                          <a:rPr lang="pt-BR" b="1" i="1" smtClean="0">
                            <a:solidFill>
                              <a:srgbClr val="0070C0"/>
                            </a:solidFill>
                            <a:latin typeface="Cambria Math" panose="02040503050406030204" pitchFamily="18" charset="0"/>
                            <a:cs typeface="Arial" panose="020B0604020202020204" pitchFamily="34" charset="0"/>
                          </a:rPr>
                        </m:ctrlPr>
                      </m:sSubPr>
                      <m:e>
                        <m:r>
                          <a:rPr lang="pt-BR" b="1" i="1" smtClean="0">
                            <a:solidFill>
                              <a:srgbClr val="0070C0"/>
                            </a:solidFill>
                            <a:latin typeface="Cambria Math" panose="02040503050406030204" pitchFamily="18" charset="0"/>
                            <a:cs typeface="Arial" panose="020B0604020202020204" pitchFamily="34" charset="0"/>
                          </a:rPr>
                          <m:t>𝑹</m:t>
                        </m:r>
                      </m:e>
                      <m:sub>
                        <m:r>
                          <a:rPr lang="pt-BR" b="1" i="1" smtClean="0">
                            <a:solidFill>
                              <a:srgbClr val="0070C0"/>
                            </a:solidFill>
                            <a:latin typeface="Cambria Math" panose="02040503050406030204" pitchFamily="18" charset="0"/>
                            <a:cs typeface="Arial" panose="020B0604020202020204" pitchFamily="34" charset="0"/>
                          </a:rPr>
                          <m:t>𝟏</m:t>
                        </m:r>
                      </m:sub>
                    </m:sSub>
                  </m:oMath>
                </a14:m>
                <a:r>
                  <a:rPr lang="pt-BR" dirty="0">
                    <a:solidFill>
                      <a:schemeClr val="tx1"/>
                    </a:solidFill>
                    <a:latin typeface="Arial" panose="020B0604020202020204" pitchFamily="34" charset="0"/>
                    <a:cs typeface="Arial" panose="020B0604020202020204" pitchFamily="34" charset="0"/>
                  </a:rPr>
                  <a:t> (com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𝒊</m:t>
                    </m:r>
                  </m:oMath>
                </a14:m>
                <a:r>
                  <a:rPr lang="pt-BR" dirty="0">
                    <a:solidFill>
                      <a:schemeClr val="tx1"/>
                    </a:solidFill>
                    <a:latin typeface="Arial" panose="020B0604020202020204" pitchFamily="34" charset="0"/>
                    <a:cs typeface="Arial" panose="020B0604020202020204" pitchFamily="34" charset="0"/>
                  </a:rPr>
                  <a:t> variando de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𝟏</m:t>
                    </m:r>
                  </m:oMath>
                </a14:m>
                <a:r>
                  <a:rPr lang="pt-BR" dirty="0">
                    <a:solidFill>
                      <a:schemeClr val="tx1"/>
                    </a:solidFill>
                    <a:latin typeface="Arial" panose="020B0604020202020204" pitchFamily="34" charset="0"/>
                    <a:cs typeface="Arial" panose="020B0604020202020204" pitchFamily="34" charset="0"/>
                  </a:rPr>
                  <a:t> até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𝒌</m:t>
                    </m:r>
                  </m:oMath>
                </a14:m>
                <a:r>
                  <a:rPr lang="pt-BR" dirty="0">
                    <a:solidFill>
                      <a:schemeClr val="tx1"/>
                    </a:solidFill>
                    <a:latin typeface="Arial" panose="020B0604020202020204" pitchFamily="34" charset="0"/>
                    <a:cs typeface="Arial" panose="020B0604020202020204" pitchFamily="34" charset="0"/>
                  </a:rPr>
                  <a:t>), sendo que o resultado de uma etapa não interfere nos resultados das demais, então a cardinalidade total do conjunto resultados, </a:t>
                </a:r>
                <a14:m>
                  <m:oMath xmlns:m="http://schemas.openxmlformats.org/officeDocument/2006/math">
                    <m:r>
                      <a:rPr lang="pt-BR" b="1" i="1" smtClean="0">
                        <a:solidFill>
                          <a:srgbClr val="0070C0"/>
                        </a:solidFill>
                        <a:latin typeface="Cambria Math" panose="02040503050406030204" pitchFamily="18" charset="0"/>
                        <a:cs typeface="Arial" panose="020B0604020202020204" pitchFamily="34" charset="0"/>
                      </a:rPr>
                      <m:t>𝑹</m:t>
                    </m:r>
                  </m:oMath>
                </a14:m>
                <a:r>
                  <a:rPr lang="pt-BR" dirty="0">
                    <a:solidFill>
                      <a:schemeClr val="tx1"/>
                    </a:solidFill>
                    <a:latin typeface="Arial" panose="020B0604020202020204" pitchFamily="34" charset="0"/>
                    <a:cs typeface="Arial" panose="020B0604020202020204" pitchFamily="34" charset="0"/>
                  </a:rPr>
                  <a:t>, é dada pelo produto da cardinalidade de cada uma de suas etapas:</a:t>
                </a:r>
              </a:p>
              <a:p>
                <a:pPr marL="0" indent="0" algn="just">
                  <a:lnSpc>
                    <a:spcPct val="150000"/>
                  </a:lnSpc>
                  <a:buNone/>
                </a:pPr>
                <a:r>
                  <a:rPr lang="pt-BR" b="1" dirty="0">
                    <a:solidFill>
                      <a:schemeClr val="tx1"/>
                    </a:solidFill>
                    <a:cs typeface="Arial" panose="020B0604020202020204" pitchFamily="34" charset="0"/>
                  </a:rPr>
                  <a:t>  </a:t>
                </a:r>
                <a14:m>
                  <m:oMath xmlns:m="http://schemas.openxmlformats.org/officeDocument/2006/math">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r>
                          <a:rPr lang="pt-BR" b="1" i="1" smtClean="0">
                            <a:solidFill>
                              <a:schemeClr val="tx1"/>
                            </a:solidFill>
                            <a:latin typeface="Cambria Math" panose="02040503050406030204" pitchFamily="18" charset="0"/>
                            <a:cs typeface="Arial" panose="020B0604020202020204" pitchFamily="34" charset="0"/>
                          </a:rPr>
                          <m:t>𝑹</m:t>
                        </m:r>
                      </m:e>
                    </m:d>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sSub>
                          <m:sSubPr>
                            <m:ctrlPr>
                              <a:rPr lang="pt-BR" b="1" i="1" smtClean="0">
                                <a:solidFill>
                                  <a:schemeClr val="tx1"/>
                                </a:solidFill>
                                <a:latin typeface="Cambria Math" panose="02040503050406030204" pitchFamily="18" charset="0"/>
                                <a:cs typeface="Arial" panose="020B0604020202020204" pitchFamily="34" charset="0"/>
                              </a:rPr>
                            </m:ctrlPr>
                          </m:sSubPr>
                          <m:e>
                            <m:r>
                              <a:rPr lang="pt-BR" b="1" i="1" smtClean="0">
                                <a:solidFill>
                                  <a:schemeClr val="tx1"/>
                                </a:solidFill>
                                <a:latin typeface="Cambria Math" panose="02040503050406030204" pitchFamily="18" charset="0"/>
                                <a:cs typeface="Arial" panose="020B0604020202020204" pitchFamily="34" charset="0"/>
                              </a:rPr>
                              <m:t>𝑹</m:t>
                            </m:r>
                          </m:e>
                          <m:sub>
                            <m:r>
                              <a:rPr lang="pt-BR" b="1" i="1" smtClean="0">
                                <a:solidFill>
                                  <a:schemeClr val="tx1"/>
                                </a:solidFill>
                                <a:latin typeface="Cambria Math" panose="02040503050406030204" pitchFamily="18" charset="0"/>
                                <a:cs typeface="Arial" panose="020B0604020202020204" pitchFamily="34" charset="0"/>
                              </a:rPr>
                              <m:t>𝟏</m:t>
                            </m:r>
                          </m:sub>
                        </m:sSub>
                      </m:e>
                    </m:d>
                    <m:r>
                      <a:rPr lang="pt-BR" b="1" i="1" smtClean="0">
                        <a:solidFill>
                          <a:schemeClr val="tx1"/>
                        </a:solidFill>
                        <a:latin typeface="Cambria Math" panose="02040503050406030204" pitchFamily="18" charset="0"/>
                        <a:cs typeface="Arial" panose="020B0604020202020204" pitchFamily="34" charset="0"/>
                      </a:rPr>
                      <m:t>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sSub>
                          <m:sSubPr>
                            <m:ctrlPr>
                              <a:rPr lang="pt-BR" b="1" i="1" smtClean="0">
                                <a:solidFill>
                                  <a:schemeClr val="tx1"/>
                                </a:solidFill>
                                <a:latin typeface="Cambria Math" panose="02040503050406030204" pitchFamily="18" charset="0"/>
                                <a:cs typeface="Arial" panose="020B0604020202020204" pitchFamily="34" charset="0"/>
                              </a:rPr>
                            </m:ctrlPr>
                          </m:sSubPr>
                          <m:e>
                            <m:r>
                              <a:rPr lang="pt-BR" b="1" i="1" smtClean="0">
                                <a:solidFill>
                                  <a:schemeClr val="tx1"/>
                                </a:solidFill>
                                <a:latin typeface="Cambria Math" panose="02040503050406030204" pitchFamily="18" charset="0"/>
                                <a:cs typeface="Arial" panose="020B0604020202020204" pitchFamily="34" charset="0"/>
                              </a:rPr>
                              <m:t>𝑹</m:t>
                            </m:r>
                          </m:e>
                          <m:sub>
                            <m:r>
                              <a:rPr lang="pt-BR" b="1" i="1" smtClean="0">
                                <a:solidFill>
                                  <a:schemeClr val="tx1"/>
                                </a:solidFill>
                                <a:latin typeface="Cambria Math" panose="02040503050406030204" pitchFamily="18" charset="0"/>
                                <a:cs typeface="Arial" panose="020B0604020202020204" pitchFamily="34" charset="0"/>
                              </a:rPr>
                              <m:t>𝟐</m:t>
                            </m:r>
                          </m:sub>
                        </m:sSub>
                      </m:e>
                    </m:d>
                    <m:r>
                      <a:rPr lang="pt-BR" b="1" i="1" smtClean="0">
                        <a:solidFill>
                          <a:schemeClr val="tx1"/>
                        </a:solidFill>
                        <a:latin typeface="Cambria Math" panose="02040503050406030204" pitchFamily="18" charset="0"/>
                        <a:cs typeface="Arial" panose="020B0604020202020204" pitchFamily="34" charset="0"/>
                      </a:rPr>
                      <m:t> ……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sSub>
                          <m:sSubPr>
                            <m:ctrlPr>
                              <a:rPr lang="pt-BR" b="1" i="1" smtClean="0">
                                <a:solidFill>
                                  <a:schemeClr val="tx1"/>
                                </a:solidFill>
                                <a:latin typeface="Cambria Math" panose="02040503050406030204" pitchFamily="18" charset="0"/>
                                <a:cs typeface="Arial" panose="020B0604020202020204" pitchFamily="34" charset="0"/>
                              </a:rPr>
                            </m:ctrlPr>
                          </m:sSubPr>
                          <m:e>
                            <m:r>
                              <a:rPr lang="pt-BR" b="1" i="1" smtClean="0">
                                <a:solidFill>
                                  <a:schemeClr val="tx1"/>
                                </a:solidFill>
                                <a:latin typeface="Cambria Math" panose="02040503050406030204" pitchFamily="18" charset="0"/>
                                <a:cs typeface="Arial" panose="020B0604020202020204" pitchFamily="34" charset="0"/>
                              </a:rPr>
                              <m:t>𝑹</m:t>
                            </m:r>
                          </m:e>
                          <m:sub>
                            <m:r>
                              <a:rPr lang="pt-BR" b="1" i="1" smtClean="0">
                                <a:solidFill>
                                  <a:schemeClr val="tx1"/>
                                </a:solidFill>
                                <a:latin typeface="Cambria Math" panose="02040503050406030204" pitchFamily="18" charset="0"/>
                                <a:cs typeface="Arial" panose="020B0604020202020204" pitchFamily="34" charset="0"/>
                              </a:rPr>
                              <m:t>𝒏</m:t>
                            </m:r>
                            <m:r>
                              <a:rPr lang="pt-BR" b="1" i="1" smtClean="0">
                                <a:solidFill>
                                  <a:schemeClr val="tx1"/>
                                </a:solidFill>
                                <a:latin typeface="Cambria Math" panose="02040503050406030204" pitchFamily="18" charset="0"/>
                                <a:cs typeface="Arial" panose="020B0604020202020204" pitchFamily="34" charset="0"/>
                              </a:rPr>
                              <m:t>−</m:t>
                            </m:r>
                            <m:r>
                              <a:rPr lang="pt-BR" b="1" i="1" smtClean="0">
                                <a:solidFill>
                                  <a:schemeClr val="tx1"/>
                                </a:solidFill>
                                <a:latin typeface="Cambria Math" panose="02040503050406030204" pitchFamily="18" charset="0"/>
                                <a:cs typeface="Arial" panose="020B0604020202020204" pitchFamily="34" charset="0"/>
                              </a:rPr>
                              <m:t>𝟏</m:t>
                            </m:r>
                          </m:sub>
                        </m:sSub>
                      </m:e>
                    </m:d>
                    <m:r>
                      <a:rPr lang="pt-BR" b="1" i="1" smtClean="0">
                        <a:solidFill>
                          <a:schemeClr val="tx1"/>
                        </a:solidFill>
                        <a:latin typeface="Cambria Math" panose="02040503050406030204" pitchFamily="18" charset="0"/>
                        <a:cs typeface="Arial" panose="020B0604020202020204" pitchFamily="34" charset="0"/>
                      </a:rPr>
                      <m:t> .</m:t>
                    </m:r>
                    <m:r>
                      <a:rPr lang="pt-BR" b="1" i="1" smtClean="0">
                        <a:solidFill>
                          <a:schemeClr val="tx1"/>
                        </a:solidFill>
                        <a:latin typeface="Cambria Math" panose="02040503050406030204" pitchFamily="18" charset="0"/>
                        <a:cs typeface="Arial" panose="020B0604020202020204" pitchFamily="34" charset="0"/>
                      </a:rPr>
                      <m:t>𝒏</m:t>
                    </m:r>
                    <m:d>
                      <m:dPr>
                        <m:ctrlPr>
                          <a:rPr lang="pt-BR" b="1" i="1" smtClean="0">
                            <a:solidFill>
                              <a:schemeClr val="tx1"/>
                            </a:solidFill>
                            <a:latin typeface="Cambria Math" panose="02040503050406030204" pitchFamily="18" charset="0"/>
                            <a:cs typeface="Arial" panose="020B0604020202020204" pitchFamily="34" charset="0"/>
                          </a:rPr>
                        </m:ctrlPr>
                      </m:dPr>
                      <m:e>
                        <m:sSub>
                          <m:sSubPr>
                            <m:ctrlPr>
                              <a:rPr lang="pt-BR" b="1" i="1" smtClean="0">
                                <a:solidFill>
                                  <a:schemeClr val="tx1"/>
                                </a:solidFill>
                                <a:latin typeface="Cambria Math" panose="02040503050406030204" pitchFamily="18" charset="0"/>
                                <a:cs typeface="Arial" panose="020B0604020202020204" pitchFamily="34" charset="0"/>
                              </a:rPr>
                            </m:ctrlPr>
                          </m:sSubPr>
                          <m:e>
                            <m:r>
                              <a:rPr lang="pt-BR" b="1" i="1" smtClean="0">
                                <a:solidFill>
                                  <a:schemeClr val="tx1"/>
                                </a:solidFill>
                                <a:latin typeface="Cambria Math" panose="02040503050406030204" pitchFamily="18" charset="0"/>
                                <a:cs typeface="Arial" panose="020B0604020202020204" pitchFamily="34" charset="0"/>
                              </a:rPr>
                              <m:t>𝑹</m:t>
                            </m:r>
                          </m:e>
                          <m:sub>
                            <m:r>
                              <a:rPr lang="pt-BR" b="1" i="1" smtClean="0">
                                <a:solidFill>
                                  <a:schemeClr val="tx1"/>
                                </a:solidFill>
                                <a:latin typeface="Cambria Math" panose="02040503050406030204" pitchFamily="18" charset="0"/>
                                <a:cs typeface="Arial" panose="020B0604020202020204" pitchFamily="34" charset="0"/>
                              </a:rPr>
                              <m:t>𝒌</m:t>
                            </m:r>
                          </m:sub>
                        </m:sSub>
                      </m:e>
                    </m:d>
                  </m:oMath>
                </a14:m>
                <a:endParaRPr lang="pt-BR" b="1" dirty="0">
                  <a:solidFill>
                    <a:schemeClr val="tx1"/>
                  </a:solidFill>
                  <a:latin typeface="Arial" panose="020B0604020202020204" pitchFamily="34" charset="0"/>
                  <a:cs typeface="Arial" panose="020B0604020202020204" pitchFamily="34" charset="0"/>
                </a:endParaRPr>
              </a:p>
            </p:txBody>
          </p:sp>
        </mc:Choice>
        <mc:Fallback xmlns="">
          <p:sp>
            <p:nvSpPr>
              <p:cNvPr id="13" name="Espaço Reservado para Conteúdo 2">
                <a:extLst>
                  <a:ext uri="{FF2B5EF4-FFF2-40B4-BE49-F238E27FC236}">
                    <a16:creationId xmlns:a16="http://schemas.microsoft.com/office/drawing/2014/main" id="{74CCB037-5D58-6AD0-7939-D612B56DF74F}"/>
                  </a:ext>
                </a:extLst>
              </p:cNvPr>
              <p:cNvSpPr>
                <a:spLocks noGrp="1" noRot="1" noChangeAspect="1" noMove="1" noResize="1" noEditPoints="1" noAdjustHandles="1" noChangeArrowheads="1" noChangeShapeType="1" noTextEdit="1"/>
              </p:cNvSpPr>
              <p:nvPr>
                <p:ph idx="1"/>
              </p:nvPr>
            </p:nvSpPr>
            <p:spPr>
              <a:xfrm>
                <a:off x="-1" y="1484784"/>
                <a:ext cx="12191999" cy="5373216"/>
              </a:xfrm>
              <a:blipFill>
                <a:blip r:embed="rId3"/>
                <a:stretch>
                  <a:fillRect l="-750" t="-1930" r="-750"/>
                </a:stretch>
              </a:blipFill>
            </p:spPr>
            <p:txBody>
              <a:bodyPr/>
              <a:lstStyle/>
              <a:p>
                <a:r>
                  <a:rPr lang="pt-BR">
                    <a:noFill/>
                  </a:rPr>
                  <a:t> </a:t>
                </a:r>
              </a:p>
            </p:txBody>
          </p:sp>
        </mc:Fallback>
      </mc:AlternateContent>
      <p:cxnSp>
        <p:nvCxnSpPr>
          <p:cNvPr id="2" name="Conector reto 1">
            <a:extLst>
              <a:ext uri="{FF2B5EF4-FFF2-40B4-BE49-F238E27FC236}">
                <a16:creationId xmlns:a16="http://schemas.microsoft.com/office/drawing/2014/main" id="{6FA87A03-E79C-5055-F47A-07A12C96A095}"/>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B4C00666-5190-FB40-8B9A-B0293FFC9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E9046E60-E511-4FC1-C9EC-EFDF5EFA51F4}"/>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7890BD0A-51AA-CC0F-4904-31FE091B9E6B}"/>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60D3AC1C-DA69-B358-200C-BE6D2FDE2A26}"/>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929" r="929"/>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54885"/>
      </p:ext>
    </p:extLst>
  </p:cSld>
  <p:clrMapOvr>
    <a:masterClrMapping/>
  </p:clrMapOvr>
  <p:transition spd="slow" advTm="420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7E188-EB14-A89C-9B93-16ABC012FACB}"/>
            </a:ext>
          </a:extLst>
        </p:cNvPr>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id="{676AE1F3-4878-3D59-4572-050728A4712B}"/>
              </a:ext>
            </a:extLst>
          </p:cNvPr>
          <p:cNvSpPr>
            <a:spLocks noGrp="1"/>
          </p:cNvSpPr>
          <p:nvPr>
            <p:ph idx="1"/>
          </p:nvPr>
        </p:nvSpPr>
        <p:spPr>
          <a:xfrm>
            <a:off x="-1" y="1484784"/>
            <a:ext cx="12191999" cy="5373216"/>
          </a:xfrm>
        </p:spPr>
        <p:txBody>
          <a:bodyPr>
            <a:noAutofit/>
          </a:bodyPr>
          <a:lstStyle/>
          <a:p>
            <a:pPr marL="0" indent="0" algn="ctr">
              <a:buNone/>
            </a:pPr>
            <a:r>
              <a:rPr lang="pt-BR" sz="3600" b="1" dirty="0">
                <a:solidFill>
                  <a:srgbClr val="0070C0"/>
                </a:solidFill>
                <a:effectLst>
                  <a:outerShdw blurRad="38100" dist="38100" dir="2700000" algn="tl">
                    <a:srgbClr val="000000">
                      <a:alpha val="43137"/>
                    </a:srgbClr>
                  </a:outerShdw>
                </a:effectLst>
                <a:latin typeface="Calibri" panose="020F0502020204030204" pitchFamily="34" charset="0"/>
              </a:rPr>
              <a:t>Pausa...</a:t>
            </a:r>
            <a:endParaRPr lang="pt-BR" sz="1000" dirty="0">
              <a:solidFill>
                <a:schemeClr val="tx1"/>
              </a:solidFill>
              <a:latin typeface="Calibri" panose="020F0502020204030204" pitchFamily="34" charset="0"/>
            </a:endParaRPr>
          </a:p>
          <a:p>
            <a:pPr>
              <a:buNone/>
            </a:pPr>
            <a:endParaRPr lang="pt-BR" sz="20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pt-BR" dirty="0">
              <a:solidFill>
                <a:schemeClr val="tx1"/>
              </a:solidFill>
              <a:latin typeface="Arial" panose="020B0604020202020204" pitchFamily="34" charset="0"/>
              <a:cs typeface="Arial" panose="020B0604020202020204" pitchFamily="34" charset="0"/>
            </a:endParaRPr>
          </a:p>
        </p:txBody>
      </p:sp>
      <p:cxnSp>
        <p:nvCxnSpPr>
          <p:cNvPr id="2" name="Conector reto 1">
            <a:extLst>
              <a:ext uri="{FF2B5EF4-FFF2-40B4-BE49-F238E27FC236}">
                <a16:creationId xmlns:a16="http://schemas.microsoft.com/office/drawing/2014/main" id="{586131D0-F6EC-DDA6-ED57-9ACC64BD0BAA}"/>
              </a:ext>
            </a:extLst>
          </p:cNvPr>
          <p:cNvCxnSpPr>
            <a:cxnSpLocks/>
          </p:cNvCxnSpPr>
          <p:nvPr/>
        </p:nvCxnSpPr>
        <p:spPr>
          <a:xfrm>
            <a:off x="1199456" y="116632"/>
            <a:ext cx="0" cy="122413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99627697-E1BC-5E24-24E1-7D65261935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328" y="217649"/>
            <a:ext cx="1004161" cy="1057716"/>
          </a:xfrm>
          <a:prstGeom prst="rect">
            <a:avLst/>
          </a:prstGeom>
        </p:spPr>
      </p:pic>
      <p:sp>
        <p:nvSpPr>
          <p:cNvPr id="8" name="CaixaDeTexto 7">
            <a:extLst>
              <a:ext uri="{FF2B5EF4-FFF2-40B4-BE49-F238E27FC236}">
                <a16:creationId xmlns:a16="http://schemas.microsoft.com/office/drawing/2014/main" id="{EAD745B1-6BBD-2886-9574-45A67530EE17}"/>
              </a:ext>
            </a:extLst>
          </p:cNvPr>
          <p:cNvSpPr txBox="1"/>
          <p:nvPr/>
        </p:nvSpPr>
        <p:spPr>
          <a:xfrm>
            <a:off x="1199456" y="332656"/>
            <a:ext cx="1099254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5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MATEMÁTICA</a:t>
            </a:r>
            <a:endParaRPr lang="pt-BR" sz="4400" b="1" spc="15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A3E2AD3F-A179-1932-DB32-4B8C0366CB5C}"/>
              </a:ext>
            </a:extLst>
          </p:cNvPr>
          <p:cNvSpPr txBox="1"/>
          <p:nvPr/>
        </p:nvSpPr>
        <p:spPr>
          <a:xfrm>
            <a:off x="9984436" y="836712"/>
            <a:ext cx="2207564"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pt-BR" sz="2000" b="1" i="1"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Prof.</a:t>
            </a:r>
            <a:r>
              <a:rPr lang="pt-BR" b="1" i="1" dirty="0">
                <a:latin typeface="Arial" panose="020B0604020202020204" pitchFamily="34" charset="0"/>
                <a:cs typeface="Arial" panose="020B0604020202020204" pitchFamily="34" charset="0"/>
              </a:rPr>
              <a:t> </a:t>
            </a:r>
            <a:r>
              <a:rPr lang="pt-BR" sz="2800"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WAGNER</a:t>
            </a:r>
            <a:endParaRPr lang="pt-BR" i="1"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E6E4051E-EB1D-BF4B-B231-B7215FEFCF7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691" r="1691"/>
          <a:stretch/>
        </p:blipFill>
        <p:spPr bwMode="auto">
          <a:xfrm>
            <a:off x="11224833" y="404664"/>
            <a:ext cx="867401" cy="315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47813"/>
      </p:ext>
    </p:extLst>
  </p:cSld>
  <p:clrMapOvr>
    <a:masterClrMapping/>
  </p:clrMapOvr>
  <p:transition spd="slow" advTm="120000">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14450</TotalTime>
  <Words>676</Words>
  <Application>Microsoft Office PowerPoint</Application>
  <PresentationFormat>Widescreen</PresentationFormat>
  <Paragraphs>104</Paragraphs>
  <Slides>16</Slides>
  <Notes>16</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16</vt:i4>
      </vt:variant>
    </vt:vector>
  </HeadingPairs>
  <TitlesOfParts>
    <vt:vector size="27" baseType="lpstr">
      <vt:lpstr>Arial</vt:lpstr>
      <vt:lpstr>Arial Black</vt:lpstr>
      <vt:lpstr>Bodoni MT Condensed</vt:lpstr>
      <vt:lpstr>Calibri</vt:lpstr>
      <vt:lpstr>Cambria Math</vt:lpstr>
      <vt:lpstr>Comic Sans MS</vt:lpstr>
      <vt:lpstr>Courier New</vt:lpstr>
      <vt:lpstr>Franklin Gothic Book</vt:lpstr>
      <vt:lpstr>Impact</vt:lpstr>
      <vt:lpstr>Wingdings</vt:lpstr>
      <vt:lpstr>Decatur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TUBO DE PITOT</dc:title>
  <dc:creator>Wagner William</dc:creator>
  <cp:lastModifiedBy>Wagner William</cp:lastModifiedBy>
  <cp:revision>1462</cp:revision>
  <dcterms:created xsi:type="dcterms:W3CDTF">2015-10-12T23:50:14Z</dcterms:created>
  <dcterms:modified xsi:type="dcterms:W3CDTF">2026-02-19T19:49:50Z</dcterms:modified>
</cp:coreProperties>
</file>